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366" r:id="rId2"/>
    <p:sldId id="367" r:id="rId3"/>
    <p:sldId id="368" r:id="rId4"/>
    <p:sldId id="331" r:id="rId5"/>
    <p:sldId id="356" r:id="rId6"/>
    <p:sldId id="335" r:id="rId7"/>
    <p:sldId id="369" r:id="rId8"/>
    <p:sldId id="357" r:id="rId9"/>
    <p:sldId id="370" r:id="rId10"/>
    <p:sldId id="361" r:id="rId11"/>
    <p:sldId id="371" r:id="rId12"/>
    <p:sldId id="332" r:id="rId13"/>
    <p:sldId id="372" r:id="rId14"/>
    <p:sldId id="359" r:id="rId15"/>
    <p:sldId id="374" r:id="rId16"/>
    <p:sldId id="337" r:id="rId17"/>
    <p:sldId id="364" r:id="rId18"/>
    <p:sldId id="292" r:id="rId19"/>
    <p:sldId id="353" r:id="rId20"/>
    <p:sldId id="355" r:id="rId21"/>
    <p:sldId id="375" r:id="rId22"/>
    <p:sldId id="333" r:id="rId23"/>
    <p:sldId id="293" r:id="rId24"/>
    <p:sldId id="334" r:id="rId25"/>
    <p:sldId id="336" r:id="rId26"/>
    <p:sldId id="348" r:id="rId27"/>
    <p:sldId id="341" r:id="rId28"/>
    <p:sldId id="349" r:id="rId29"/>
    <p:sldId id="343" r:id="rId30"/>
    <p:sldId id="351" r:id="rId31"/>
    <p:sldId id="352" r:id="rId32"/>
    <p:sldId id="347" r:id="rId33"/>
    <p:sldId id="376" r:id="rId34"/>
    <p:sldId id="365" r:id="rId35"/>
    <p:sldId id="303" r:id="rId36"/>
    <p:sldId id="384" r:id="rId37"/>
    <p:sldId id="385" r:id="rId38"/>
    <p:sldId id="386" r:id="rId39"/>
    <p:sldId id="387" r:id="rId40"/>
    <p:sldId id="388" r:id="rId41"/>
    <p:sldId id="389" r:id="rId42"/>
    <p:sldId id="390" r:id="rId43"/>
    <p:sldId id="279" r:id="rId44"/>
  </p:sldIdLst>
  <p:sldSz cx="12192000" cy="6858000"/>
  <p:notesSz cx="6858000" cy="9144000"/>
  <p:embeddedFontLst>
    <p:embeddedFont>
      <p:font typeface="Roboto" panose="020B0604020202020204" charset="0"/>
      <p:regular r:id="rId46"/>
      <p:bold r:id="rId47"/>
      <p:italic r:id="rId48"/>
      <p:boldItalic r:id="rId49"/>
    </p:embeddedFont>
    <p:embeddedFont>
      <p:font typeface="Lobster" panose="020B0604020202020204" charset="0"/>
      <p:regular r:id="rId50"/>
    </p:embeddedFont>
    <p:embeddedFont>
      <p:font typeface="Raleway" panose="020B0604020202020204" charset="0"/>
      <p:regular r:id="rId51"/>
      <p:bold r:id="rId52"/>
      <p:italic r:id="rId53"/>
      <p:boldItalic r:id="rId54"/>
    </p:embeddedFont>
    <p:embeddedFont>
      <p:font typeface="Dosis" panose="020B0604020202020204" charset="0"/>
      <p:regular r:id="rId55"/>
      <p:bold r:id="rId56"/>
    </p:embeddedFont>
    <p:embeddedFont>
      <p:font typeface="NSimSun" panose="02010609030101010101" pitchFamily="49" charset="-122"/>
      <p:regular r:id="rId57"/>
    </p:embeddedFont>
    <p:embeddedFont>
      <p:font typeface="Open Sans" panose="020B0604020202020204" charset="0"/>
      <p:regular r:id="rId58"/>
      <p:bold r:id="rId59"/>
      <p:italic r:id="rId60"/>
      <p:boldItalic r:id="rId61"/>
    </p:embeddedFont>
    <p:embeddedFont>
      <p:font typeface="Noto Sans" panose="020B0604020202020204" charset="0"/>
      <p:regular r:id="rId62"/>
      <p:bold r:id="rId63"/>
    </p:embeddedFont>
    <p:embeddedFont>
      <p:font typeface="Sitka Subheading" panose="02000505000000020004" pitchFamily="2" charset="0"/>
      <p:regular r:id="rId64"/>
      <p:bold r:id="rId65"/>
      <p:italic r:id="rId66"/>
      <p:boldItalic r:id="rId67"/>
    </p:embeddedFont>
    <p:embeddedFont>
      <p:font typeface="OCR A Extended" panose="020B0604020202020204" charset="0"/>
      <p:regular r:id="rId68"/>
    </p:embeddedFont>
    <p:embeddedFont>
      <p:font typeface="Calibri" panose="020F0502020204030204" pitchFamily="34" charset="0"/>
      <p:regular r:id="rId69"/>
      <p:bold r:id="rId70"/>
      <p:italic r:id="rId71"/>
      <p:boldItalic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lidehood ." initials="S." lastIdx="3" clrIdx="0">
    <p:extLst>
      <p:ext uri="{19B8F6BF-5375-455C-9EA6-DF929625EA0E}">
        <p15:presenceInfo xmlns:p15="http://schemas.microsoft.com/office/powerpoint/2012/main" userId="53e7580ae07f57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B095"/>
    <a:srgbClr val="DC7242"/>
    <a:srgbClr val="843C0C"/>
    <a:srgbClr val="39B1B5"/>
    <a:srgbClr val="D1CFD4"/>
    <a:srgbClr val="CA0202"/>
    <a:srgbClr val="C36644"/>
    <a:srgbClr val="BBAA9A"/>
    <a:srgbClr val="C89800"/>
    <a:srgbClr val="3FB0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3" autoAdjust="0"/>
    <p:restoredTop sz="80535" autoAdjust="0"/>
  </p:normalViewPr>
  <p:slideViewPr>
    <p:cSldViewPr snapToGrid="0">
      <p:cViewPr varScale="1">
        <p:scale>
          <a:sx n="73" d="100"/>
          <a:sy n="73" d="100"/>
        </p:scale>
        <p:origin x="516"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434A63-A8FA-4D54-A1F7-2241656DE5E2}" type="datetimeFigureOut">
              <a:rPr lang="en-US" smtClean="0"/>
              <a:t>2/8/2023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6528BA-871C-4E20-9E04-6F18A8ED7333}" type="slidenum">
              <a:rPr lang="en-US" smtClean="0"/>
              <a:t>‹#›</a:t>
            </a:fld>
            <a:endParaRPr lang="en-US"/>
          </a:p>
        </p:txBody>
      </p:sp>
    </p:spTree>
    <p:extLst>
      <p:ext uri="{BB962C8B-B14F-4D97-AF65-F5344CB8AC3E}">
        <p14:creationId xmlns:p14="http://schemas.microsoft.com/office/powerpoint/2010/main" val="4099526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6528BA-871C-4E20-9E04-6F18A8ED7333}" type="slidenum">
              <a:rPr lang="en-US" smtClean="0"/>
              <a:t>4</a:t>
            </a:fld>
            <a:endParaRPr lang="en-US"/>
          </a:p>
        </p:txBody>
      </p:sp>
    </p:spTree>
    <p:extLst>
      <p:ext uri="{BB962C8B-B14F-4D97-AF65-F5344CB8AC3E}">
        <p14:creationId xmlns:p14="http://schemas.microsoft.com/office/powerpoint/2010/main" val="1666557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Shape 7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1" name="Shape 7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87537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Mối</a:t>
            </a:r>
            <a:r>
              <a:rPr lang="en-US" dirty="0"/>
              <a:t> </a:t>
            </a:r>
            <a:r>
              <a:rPr lang="en-US" dirty="0" err="1"/>
              <a:t>quan</a:t>
            </a:r>
            <a:r>
              <a:rPr lang="en-US" dirty="0"/>
              <a:t> </a:t>
            </a:r>
            <a:r>
              <a:rPr lang="en-US" dirty="0" err="1"/>
              <a:t>hệ</a:t>
            </a:r>
            <a:r>
              <a:rPr lang="en-US" baseline="0" dirty="0"/>
              <a:t> </a:t>
            </a:r>
            <a:r>
              <a:rPr lang="en-US" baseline="0" dirty="0" err="1"/>
              <a:t>giữa</a:t>
            </a:r>
            <a:r>
              <a:rPr lang="en-US" baseline="0" dirty="0"/>
              <a:t> </a:t>
            </a:r>
            <a:r>
              <a:rPr lang="en-US" baseline="0" dirty="0" err="1"/>
              <a:t>giai</a:t>
            </a:r>
            <a:r>
              <a:rPr lang="en-US" baseline="0" dirty="0"/>
              <a:t> </a:t>
            </a:r>
            <a:r>
              <a:rPr lang="en-US" baseline="0" dirty="0" err="1"/>
              <a:t>cấp</a:t>
            </a:r>
            <a:r>
              <a:rPr lang="en-US" baseline="0" dirty="0"/>
              <a:t> </a:t>
            </a:r>
            <a:r>
              <a:rPr lang="en-US" baseline="0" dirty="0" err="1"/>
              <a:t>và</a:t>
            </a:r>
            <a:r>
              <a:rPr lang="en-US" baseline="0" dirty="0"/>
              <a:t> </a:t>
            </a:r>
            <a:r>
              <a:rPr lang="en-US" baseline="0" dirty="0" err="1"/>
              <a:t>dân</a:t>
            </a:r>
            <a:r>
              <a:rPr lang="en-US" baseline="0" dirty="0"/>
              <a:t> </a:t>
            </a:r>
            <a:r>
              <a:rPr lang="en-US" baseline="0" dirty="0" err="1"/>
              <a:t>tộc</a:t>
            </a:r>
            <a:endParaRPr lang="en-US" dirty="0"/>
          </a:p>
        </p:txBody>
      </p:sp>
      <p:sp>
        <p:nvSpPr>
          <p:cNvPr id="4" name="Slide Number Placeholder 3"/>
          <p:cNvSpPr>
            <a:spLocks noGrp="1"/>
          </p:cNvSpPr>
          <p:nvPr>
            <p:ph type="sldNum" sz="quarter" idx="10"/>
          </p:nvPr>
        </p:nvSpPr>
        <p:spPr/>
        <p:txBody>
          <a:bodyPr/>
          <a:lstStyle/>
          <a:p>
            <a:fld id="{0E6528BA-871C-4E20-9E04-6F18A8ED7333}" type="slidenum">
              <a:rPr lang="en-US" smtClean="0"/>
              <a:t>14</a:t>
            </a:fld>
            <a:endParaRPr lang="en-US"/>
          </a:p>
        </p:txBody>
      </p:sp>
    </p:spTree>
    <p:extLst>
      <p:ext uri="{BB962C8B-B14F-4D97-AF65-F5344CB8AC3E}">
        <p14:creationId xmlns:p14="http://schemas.microsoft.com/office/powerpoint/2010/main" val="1194589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Hiệp</a:t>
            </a:r>
            <a:r>
              <a:rPr lang="en-US" dirty="0"/>
              <a:t> </a:t>
            </a:r>
            <a:r>
              <a:rPr lang="en-US" dirty="0" err="1"/>
              <a:t>thương</a:t>
            </a:r>
            <a:r>
              <a:rPr lang="en-US" baseline="0" dirty="0"/>
              <a:t> </a:t>
            </a:r>
            <a:r>
              <a:rPr lang="en-US" baseline="0" dirty="0" err="1"/>
              <a:t>dân</a:t>
            </a:r>
            <a:r>
              <a:rPr lang="en-US" baseline="0" dirty="0"/>
              <a:t> </a:t>
            </a:r>
            <a:r>
              <a:rPr lang="en-US" baseline="0" dirty="0" err="1"/>
              <a:t>chủ</a:t>
            </a:r>
            <a:endParaRPr lang="en-US" dirty="0"/>
          </a:p>
        </p:txBody>
      </p:sp>
      <p:sp>
        <p:nvSpPr>
          <p:cNvPr id="4" name="Slide Number Placeholder 3"/>
          <p:cNvSpPr>
            <a:spLocks noGrp="1"/>
          </p:cNvSpPr>
          <p:nvPr>
            <p:ph type="sldNum" sz="quarter" idx="10"/>
          </p:nvPr>
        </p:nvSpPr>
        <p:spPr/>
        <p:txBody>
          <a:bodyPr/>
          <a:lstStyle/>
          <a:p>
            <a:fld id="{0E6528BA-871C-4E20-9E04-6F18A8ED7333}" type="slidenum">
              <a:rPr lang="en-US" smtClean="0"/>
              <a:t>30</a:t>
            </a:fld>
            <a:endParaRPr lang="en-US"/>
          </a:p>
        </p:txBody>
      </p:sp>
    </p:spTree>
    <p:extLst>
      <p:ext uri="{BB962C8B-B14F-4D97-AF65-F5344CB8AC3E}">
        <p14:creationId xmlns:p14="http://schemas.microsoft.com/office/powerpoint/2010/main" val="1509797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3523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4" name="Shape 5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1150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Shape 6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17" name="Shape 6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1569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Shape 5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0" name="Shape 5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err="1"/>
              <a:t>Vì</a:t>
            </a:r>
            <a:r>
              <a:rPr lang="en-US" baseline="0" dirty="0"/>
              <a:t> </a:t>
            </a:r>
            <a:r>
              <a:rPr lang="en-US" baseline="0" dirty="0" err="1"/>
              <a:t>sao</a:t>
            </a:r>
            <a:r>
              <a:rPr lang="en-US" baseline="0" dirty="0"/>
              <a:t> </a:t>
            </a:r>
            <a:r>
              <a:rPr lang="en-US" baseline="0" dirty="0" err="1"/>
              <a:t>phải</a:t>
            </a:r>
            <a:r>
              <a:rPr lang="en-US" baseline="0" dirty="0"/>
              <a:t> </a:t>
            </a:r>
            <a:r>
              <a:rPr lang="en-US" baseline="0" dirty="0" err="1"/>
              <a:t>đoàn</a:t>
            </a:r>
            <a:r>
              <a:rPr lang="en-US" baseline="0" dirty="0"/>
              <a:t> </a:t>
            </a:r>
            <a:r>
              <a:rPr lang="en-US" baseline="0" dirty="0" err="1"/>
              <a:t>kết</a:t>
            </a:r>
            <a:r>
              <a:rPr lang="en-US" baseline="0" dirty="0"/>
              <a:t> </a:t>
            </a:r>
            <a:r>
              <a:rPr lang="en-US" baseline="0" dirty="0" err="1"/>
              <a:t>quốc</a:t>
            </a:r>
            <a:r>
              <a:rPr lang="en-US" baseline="0" dirty="0"/>
              <a:t> </a:t>
            </a:r>
            <a:r>
              <a:rPr lang="en-US" baseline="0" dirty="0" err="1"/>
              <a:t>tế</a:t>
            </a:r>
            <a:endParaRPr dirty="0"/>
          </a:p>
        </p:txBody>
      </p:sp>
    </p:spTree>
    <p:extLst>
      <p:ext uri="{BB962C8B-B14F-4D97-AF65-F5344CB8AC3E}">
        <p14:creationId xmlns:p14="http://schemas.microsoft.com/office/powerpoint/2010/main" val="212500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8" name="Shape 5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995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Đoàn</a:t>
            </a:r>
            <a:r>
              <a:rPr lang="en-US" baseline="0" dirty="0"/>
              <a:t> </a:t>
            </a:r>
            <a:r>
              <a:rPr lang="en-US" baseline="0" dirty="0" err="1"/>
              <a:t>kết</a:t>
            </a:r>
            <a:r>
              <a:rPr lang="en-US" baseline="0" dirty="0"/>
              <a:t> </a:t>
            </a:r>
            <a:r>
              <a:rPr lang="en-US" baseline="0" dirty="0" err="1"/>
              <a:t>đoàn</a:t>
            </a:r>
            <a:r>
              <a:rPr lang="en-US" baseline="0" dirty="0"/>
              <a:t> </a:t>
            </a:r>
            <a:r>
              <a:rPr lang="en-US" baseline="0" dirty="0" err="1"/>
              <a:t>kết</a:t>
            </a:r>
            <a:r>
              <a:rPr lang="en-US" baseline="0" dirty="0"/>
              <a:t> </a:t>
            </a:r>
            <a:r>
              <a:rPr lang="en-US" baseline="0" dirty="0" err="1"/>
              <a:t>đại</a:t>
            </a:r>
            <a:r>
              <a:rPr lang="en-US" baseline="0" dirty="0"/>
              <a:t> </a:t>
            </a:r>
            <a:r>
              <a:rPr lang="en-US" baseline="0" dirty="0" err="1"/>
              <a:t>đoàn</a:t>
            </a:r>
            <a:r>
              <a:rPr lang="en-US" baseline="0" dirty="0"/>
              <a:t> </a:t>
            </a:r>
            <a:r>
              <a:rPr lang="en-US" baseline="0" dirty="0" err="1"/>
              <a:t>kết</a:t>
            </a:r>
            <a:r>
              <a:rPr lang="en-US" baseline="0" dirty="0"/>
              <a:t> – </a:t>
            </a:r>
            <a:r>
              <a:rPr lang="en-US" baseline="0" dirty="0" err="1"/>
              <a:t>thành</a:t>
            </a:r>
            <a:r>
              <a:rPr lang="en-US" baseline="0" dirty="0"/>
              <a:t> </a:t>
            </a:r>
            <a:r>
              <a:rPr lang="en-US" baseline="0" dirty="0" err="1"/>
              <a:t>công</a:t>
            </a:r>
            <a:r>
              <a:rPr lang="en-US" baseline="0" dirty="0"/>
              <a:t> </a:t>
            </a:r>
            <a:r>
              <a:rPr lang="en-US" baseline="0" dirty="0" err="1"/>
              <a:t>thành</a:t>
            </a:r>
            <a:r>
              <a:rPr lang="en-US" baseline="0" dirty="0"/>
              <a:t> </a:t>
            </a:r>
            <a:r>
              <a:rPr lang="en-US" baseline="0" dirty="0" err="1"/>
              <a:t>công</a:t>
            </a:r>
            <a:r>
              <a:rPr lang="en-US" baseline="0" dirty="0"/>
              <a:t> </a:t>
            </a:r>
            <a:r>
              <a:rPr lang="en-US" baseline="0" dirty="0" err="1"/>
              <a:t>đại</a:t>
            </a:r>
            <a:r>
              <a:rPr lang="en-US" baseline="0" dirty="0"/>
              <a:t> </a:t>
            </a:r>
            <a:r>
              <a:rPr lang="en-US" baseline="0" dirty="0" err="1"/>
              <a:t>thành</a:t>
            </a:r>
            <a:r>
              <a:rPr lang="en-US" baseline="0" dirty="0"/>
              <a:t> </a:t>
            </a:r>
            <a:r>
              <a:rPr lang="en-US" baseline="0" dirty="0" err="1"/>
              <a:t>công</a:t>
            </a:r>
            <a:endParaRPr lang="en-US" baseline="0" dirty="0"/>
          </a:p>
          <a:p>
            <a:r>
              <a:rPr lang="en-US" baseline="0" dirty="0" err="1"/>
              <a:t>Chủ</a:t>
            </a:r>
            <a:r>
              <a:rPr lang="en-US" baseline="0" dirty="0"/>
              <a:t> </a:t>
            </a:r>
            <a:r>
              <a:rPr lang="en-US" baseline="0" dirty="0" err="1"/>
              <a:t>nghĩa</a:t>
            </a:r>
            <a:r>
              <a:rPr lang="en-US" baseline="0" dirty="0"/>
              <a:t> </a:t>
            </a:r>
            <a:r>
              <a:rPr lang="en-US" baseline="0" dirty="0" err="1"/>
              <a:t>sô</a:t>
            </a:r>
            <a:r>
              <a:rPr lang="en-US" baseline="0" dirty="0"/>
              <a:t> </a:t>
            </a:r>
            <a:r>
              <a:rPr lang="en-US" baseline="0" dirty="0" err="1"/>
              <a:t>vanh</a:t>
            </a:r>
            <a:endParaRPr lang="en-US" dirty="0"/>
          </a:p>
        </p:txBody>
      </p:sp>
    </p:spTree>
    <p:extLst>
      <p:ext uri="{BB962C8B-B14F-4D97-AF65-F5344CB8AC3E}">
        <p14:creationId xmlns:p14="http://schemas.microsoft.com/office/powerpoint/2010/main" val="2406427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D73E93-45E1-4BAA-8D72-63895F25890B}"/>
              </a:ext>
            </a:extLst>
          </p:cNvPr>
          <p:cNvSpPr/>
          <p:nvPr userDrawn="1"/>
        </p:nvSpPr>
        <p:spPr>
          <a:xfrm>
            <a:off x="0" y="0"/>
            <a:ext cx="6105832" cy="6858000"/>
          </a:xfrm>
          <a:prstGeom prst="rect">
            <a:avLst/>
          </a:prstGeom>
          <a:solidFill>
            <a:srgbClr val="332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nvGrpSpPr>
          <p:cNvPr id="6" name="Group 5"/>
          <p:cNvGrpSpPr/>
          <p:nvPr userDrawn="1"/>
        </p:nvGrpSpPr>
        <p:grpSpPr>
          <a:xfrm>
            <a:off x="6610561" y="-748030"/>
            <a:ext cx="6171361" cy="8136463"/>
            <a:chOff x="6610561" y="-748030"/>
            <a:chExt cx="6171361" cy="8136463"/>
          </a:xfrm>
          <a:effectLst/>
        </p:grpSpPr>
        <p:sp>
          <p:nvSpPr>
            <p:cNvPr id="53" name="Freeform 52">
              <a:extLst>
                <a:ext uri="{FF2B5EF4-FFF2-40B4-BE49-F238E27FC236}">
                  <a16:creationId xmlns:a16="http://schemas.microsoft.com/office/drawing/2014/main" id="{5CD2F489-178E-4089-A87F-202383072C19}"/>
                </a:ext>
              </a:extLst>
            </p:cNvPr>
            <p:cNvSpPr/>
            <p:nvPr userDrawn="1"/>
          </p:nvSpPr>
          <p:spPr>
            <a:xfrm rot="20992921" flipH="1">
              <a:off x="6610561" y="-105391"/>
              <a:ext cx="1206532" cy="7159099"/>
            </a:xfrm>
            <a:custGeom>
              <a:avLst/>
              <a:gdLst>
                <a:gd name="connsiteX0" fmla="*/ 886310 w 1206532"/>
                <a:gd name="connsiteY0" fmla="*/ 0 h 7159099"/>
                <a:gd name="connsiteX1" fmla="*/ 325536 w 1206532"/>
                <a:gd name="connsiteY1" fmla="*/ 100071 h 7159099"/>
                <a:gd name="connsiteX2" fmla="*/ 0 w 1206532"/>
                <a:gd name="connsiteY2" fmla="*/ 7159099 h 7159099"/>
                <a:gd name="connsiteX3" fmla="*/ 1206532 w 1206532"/>
                <a:gd name="connsiteY3" fmla="*/ 6943792 h 7159099"/>
              </a:gdLst>
              <a:ahLst/>
              <a:cxnLst>
                <a:cxn ang="0">
                  <a:pos x="connsiteX0" y="connsiteY0"/>
                </a:cxn>
                <a:cxn ang="0">
                  <a:pos x="connsiteX1" y="connsiteY1"/>
                </a:cxn>
                <a:cxn ang="0">
                  <a:pos x="connsiteX2" y="connsiteY2"/>
                </a:cxn>
                <a:cxn ang="0">
                  <a:pos x="connsiteX3" y="connsiteY3"/>
                </a:cxn>
              </a:cxnLst>
              <a:rect l="l" t="t" r="r" b="b"/>
              <a:pathLst>
                <a:path w="1206532" h="7159099">
                  <a:moveTo>
                    <a:pt x="886310" y="0"/>
                  </a:moveTo>
                  <a:lnTo>
                    <a:pt x="325536" y="100071"/>
                  </a:lnTo>
                  <a:lnTo>
                    <a:pt x="0" y="7159099"/>
                  </a:lnTo>
                  <a:lnTo>
                    <a:pt x="1206532" y="6943792"/>
                  </a:lnTo>
                  <a:close/>
                </a:path>
              </a:pathLst>
            </a:custGeom>
            <a:solidFill>
              <a:srgbClr val="39B1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55" name="Freeform 54">
              <a:extLst>
                <a:ext uri="{FF2B5EF4-FFF2-40B4-BE49-F238E27FC236}">
                  <a16:creationId xmlns:a16="http://schemas.microsoft.com/office/drawing/2014/main" id="{5137AE02-F236-4194-B6C9-F0E6EF8BF8DF}"/>
                </a:ext>
              </a:extLst>
            </p:cNvPr>
            <p:cNvSpPr/>
            <p:nvPr userDrawn="1"/>
          </p:nvSpPr>
          <p:spPr>
            <a:xfrm rot="20427055" flipH="1">
              <a:off x="8121833" y="-318122"/>
              <a:ext cx="1223095" cy="7634869"/>
            </a:xfrm>
            <a:custGeom>
              <a:avLst/>
              <a:gdLst>
                <a:gd name="connsiteX0" fmla="*/ 904623 w 1223095"/>
                <a:gd name="connsiteY0" fmla="*/ 0 h 7634869"/>
                <a:gd name="connsiteX1" fmla="*/ 329247 w 1223095"/>
                <a:gd name="connsiteY1" fmla="*/ 204306 h 7634869"/>
                <a:gd name="connsiteX2" fmla="*/ 0 w 1223095"/>
                <a:gd name="connsiteY2" fmla="*/ 7634869 h 7634869"/>
                <a:gd name="connsiteX3" fmla="*/ 1223095 w 1223095"/>
                <a:gd name="connsiteY3" fmla="*/ 7187350 h 7634869"/>
              </a:gdLst>
              <a:ahLst/>
              <a:cxnLst>
                <a:cxn ang="0">
                  <a:pos x="connsiteX0" y="connsiteY0"/>
                </a:cxn>
                <a:cxn ang="0">
                  <a:pos x="connsiteX1" y="connsiteY1"/>
                </a:cxn>
                <a:cxn ang="0">
                  <a:pos x="connsiteX2" y="connsiteY2"/>
                </a:cxn>
                <a:cxn ang="0">
                  <a:pos x="connsiteX3" y="connsiteY3"/>
                </a:cxn>
              </a:cxnLst>
              <a:rect l="l" t="t" r="r" b="b"/>
              <a:pathLst>
                <a:path w="1223095" h="7634869">
                  <a:moveTo>
                    <a:pt x="904623" y="0"/>
                  </a:moveTo>
                  <a:lnTo>
                    <a:pt x="329247" y="204306"/>
                  </a:lnTo>
                  <a:lnTo>
                    <a:pt x="0" y="7634869"/>
                  </a:lnTo>
                  <a:lnTo>
                    <a:pt x="1223095" y="7187350"/>
                  </a:lnTo>
                  <a:close/>
                </a:path>
              </a:pathLst>
            </a:cu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57" name="Freeform 56">
              <a:extLst>
                <a:ext uri="{FF2B5EF4-FFF2-40B4-BE49-F238E27FC236}">
                  <a16:creationId xmlns:a16="http://schemas.microsoft.com/office/drawing/2014/main" id="{B9ABC6C5-2BC1-4D40-92AB-3E011F468E54}"/>
                </a:ext>
              </a:extLst>
            </p:cNvPr>
            <p:cNvSpPr/>
            <p:nvPr userDrawn="1"/>
          </p:nvSpPr>
          <p:spPr>
            <a:xfrm rot="19891176" flipH="1">
              <a:off x="9688724" y="-609898"/>
              <a:ext cx="1163458" cy="7998331"/>
            </a:xfrm>
            <a:custGeom>
              <a:avLst/>
              <a:gdLst>
                <a:gd name="connsiteX0" fmla="*/ 845793 w 1163458"/>
                <a:gd name="connsiteY0" fmla="*/ 0 h 7998331"/>
                <a:gd name="connsiteX1" fmla="*/ 276075 w 1163458"/>
                <a:gd name="connsiteY1" fmla="*/ 309080 h 7998331"/>
                <a:gd name="connsiteX2" fmla="*/ 0 w 1163458"/>
                <a:gd name="connsiteY2" fmla="*/ 6973726 h 7998331"/>
                <a:gd name="connsiteX3" fmla="*/ 555863 w 1163458"/>
                <a:gd name="connsiteY3" fmla="*/ 7998331 h 7998331"/>
                <a:gd name="connsiteX4" fmla="*/ 1163458 w 1163458"/>
                <a:gd name="connsiteY4" fmla="*/ 7668701 h 7998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458" h="7998331">
                  <a:moveTo>
                    <a:pt x="845793" y="0"/>
                  </a:moveTo>
                  <a:lnTo>
                    <a:pt x="276075" y="309080"/>
                  </a:lnTo>
                  <a:lnTo>
                    <a:pt x="0" y="6973726"/>
                  </a:lnTo>
                  <a:lnTo>
                    <a:pt x="555863" y="7998331"/>
                  </a:lnTo>
                  <a:lnTo>
                    <a:pt x="1163458" y="7668701"/>
                  </a:lnTo>
                  <a:close/>
                </a:path>
              </a:pathLst>
            </a:custGeom>
            <a:solidFill>
              <a:srgbClr val="39B1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59" name="Freeform 58">
              <a:extLst>
                <a:ext uri="{FF2B5EF4-FFF2-40B4-BE49-F238E27FC236}">
                  <a16:creationId xmlns:a16="http://schemas.microsoft.com/office/drawing/2014/main" id="{4625A0F9-70D7-4312-A1EE-11AA852CAEE8}"/>
                </a:ext>
              </a:extLst>
            </p:cNvPr>
            <p:cNvSpPr/>
            <p:nvPr userDrawn="1"/>
          </p:nvSpPr>
          <p:spPr>
            <a:xfrm rot="19261016" flipH="1">
              <a:off x="10493878" y="-748030"/>
              <a:ext cx="1021544" cy="5063224"/>
            </a:xfrm>
            <a:custGeom>
              <a:avLst/>
              <a:gdLst>
                <a:gd name="connsiteX0" fmla="*/ 803768 w 1021544"/>
                <a:gd name="connsiteY0" fmla="*/ 0 h 5063224"/>
                <a:gd name="connsiteX1" fmla="*/ 140393 w 1021544"/>
                <a:gd name="connsiteY1" fmla="*/ 536866 h 5063224"/>
                <a:gd name="connsiteX2" fmla="*/ 0 w 1021544"/>
                <a:gd name="connsiteY2" fmla="*/ 3800960 h 5063224"/>
                <a:gd name="connsiteX3" fmla="*/ 1021544 w 1021544"/>
                <a:gd name="connsiteY3" fmla="*/ 5063224 h 5063224"/>
              </a:gdLst>
              <a:ahLst/>
              <a:cxnLst>
                <a:cxn ang="0">
                  <a:pos x="connsiteX0" y="connsiteY0"/>
                </a:cxn>
                <a:cxn ang="0">
                  <a:pos x="connsiteX1" y="connsiteY1"/>
                </a:cxn>
                <a:cxn ang="0">
                  <a:pos x="connsiteX2" y="connsiteY2"/>
                </a:cxn>
                <a:cxn ang="0">
                  <a:pos x="connsiteX3" y="connsiteY3"/>
                </a:cxn>
              </a:cxnLst>
              <a:rect l="l" t="t" r="r" b="b"/>
              <a:pathLst>
                <a:path w="1021544" h="5063224">
                  <a:moveTo>
                    <a:pt x="803768" y="0"/>
                  </a:moveTo>
                  <a:lnTo>
                    <a:pt x="140393" y="536866"/>
                  </a:lnTo>
                  <a:lnTo>
                    <a:pt x="0" y="3800960"/>
                  </a:lnTo>
                  <a:lnTo>
                    <a:pt x="1021544" y="5063224"/>
                  </a:lnTo>
                  <a:close/>
                </a:path>
              </a:pathLst>
            </a:cu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sp>
          <p:nvSpPr>
            <p:cNvPr id="61" name="Freeform 60">
              <a:extLst>
                <a:ext uri="{FF2B5EF4-FFF2-40B4-BE49-F238E27FC236}">
                  <a16:creationId xmlns:a16="http://schemas.microsoft.com/office/drawing/2014/main" id="{937F567C-D95B-4F0B-8923-633AB5C9E73B}"/>
                </a:ext>
              </a:extLst>
            </p:cNvPr>
            <p:cNvSpPr/>
            <p:nvPr userDrawn="1"/>
          </p:nvSpPr>
          <p:spPr>
            <a:xfrm rot="18703062" flipH="1">
              <a:off x="11247622" y="-632522"/>
              <a:ext cx="935434" cy="2133167"/>
            </a:xfrm>
            <a:custGeom>
              <a:avLst/>
              <a:gdLst>
                <a:gd name="connsiteX0" fmla="*/ 837086 w 935434"/>
                <a:gd name="connsiteY0" fmla="*/ 0 h 2133167"/>
                <a:gd name="connsiteX1" fmla="*/ 17516 w 935434"/>
                <a:gd name="connsiteY1" fmla="*/ 919293 h 2133167"/>
                <a:gd name="connsiteX2" fmla="*/ 0 w 935434"/>
                <a:gd name="connsiteY2" fmla="*/ 1299208 h 2133167"/>
                <a:gd name="connsiteX3" fmla="*/ 935434 w 935434"/>
                <a:gd name="connsiteY3" fmla="*/ 2133167 h 2133167"/>
              </a:gdLst>
              <a:ahLst/>
              <a:cxnLst>
                <a:cxn ang="0">
                  <a:pos x="connsiteX0" y="connsiteY0"/>
                </a:cxn>
                <a:cxn ang="0">
                  <a:pos x="connsiteX1" y="connsiteY1"/>
                </a:cxn>
                <a:cxn ang="0">
                  <a:pos x="connsiteX2" y="connsiteY2"/>
                </a:cxn>
                <a:cxn ang="0">
                  <a:pos x="connsiteX3" y="connsiteY3"/>
                </a:cxn>
              </a:cxnLst>
              <a:rect l="l" t="t" r="r" b="b"/>
              <a:pathLst>
                <a:path w="935434" h="2133167">
                  <a:moveTo>
                    <a:pt x="837086" y="0"/>
                  </a:moveTo>
                  <a:lnTo>
                    <a:pt x="17516" y="919293"/>
                  </a:lnTo>
                  <a:lnTo>
                    <a:pt x="0" y="1299208"/>
                  </a:lnTo>
                  <a:lnTo>
                    <a:pt x="935434" y="2133167"/>
                  </a:lnTo>
                  <a:close/>
                </a:path>
              </a:pathLst>
            </a:custGeom>
            <a:solidFill>
              <a:srgbClr val="39B1B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x-none"/>
            </a:p>
          </p:txBody>
        </p:sp>
      </p:grpSp>
      <p:sp>
        <p:nvSpPr>
          <p:cNvPr id="5" name="Rectangle 4"/>
          <p:cNvSpPr/>
          <p:nvPr userDrawn="1"/>
        </p:nvSpPr>
        <p:spPr>
          <a:xfrm>
            <a:off x="0" y="0"/>
            <a:ext cx="6096000" cy="6858000"/>
          </a:xfrm>
          <a:prstGeom prst="rect">
            <a:avLst/>
          </a:prstGeom>
          <a:pattFill prst="pct5">
            <a:fgClr>
              <a:schemeClr val="bg1"/>
            </a:fgClr>
            <a:bgClr>
              <a:srgbClr val="443E3A"/>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hape 9">
            <a:extLst>
              <a:ext uri="{FF2B5EF4-FFF2-40B4-BE49-F238E27FC236}">
                <a16:creationId xmlns:a16="http://schemas.microsoft.com/office/drawing/2014/main" id="{9AE1E74B-28DA-4575-9FCD-5EA3699C4169}"/>
              </a:ext>
            </a:extLst>
          </p:cNvPr>
          <p:cNvSpPr txBox="1">
            <a:spLocks noGrp="1"/>
          </p:cNvSpPr>
          <p:nvPr userDrawn="1">
            <p:ph type="ctrTitle"/>
          </p:nvPr>
        </p:nvSpPr>
        <p:spPr>
          <a:xfrm>
            <a:off x="3388965" y="2823288"/>
            <a:ext cx="5185236" cy="907867"/>
          </a:xfrm>
          <a:prstGeom prst="rect">
            <a:avLst/>
          </a:prstGeom>
        </p:spPr>
        <p:txBody>
          <a:bodyPr lIns="91425" tIns="91425" rIns="91425" bIns="91425" anchor="ctr" anchorCtr="0">
            <a:normAutofit/>
            <a:scene3d>
              <a:camera prst="orthographicFront">
                <a:rot lat="0" lon="1500000" rev="0"/>
              </a:camera>
              <a:lightRig rig="threePt" dir="t"/>
            </a:scene3d>
          </a:bodyPr>
          <a:lstStyle>
            <a:lvl1pPr lvl="0" algn="ctr">
              <a:spcBef>
                <a:spcPts val="0"/>
              </a:spcBef>
              <a:buSzPct val="100000"/>
              <a:defRPr sz="4800">
                <a:solidFill>
                  <a:schemeClr val="tx1"/>
                </a:solidFill>
                <a:effectLst>
                  <a:outerShdw blurRad="50800" dist="38100" dir="18900000" algn="bl" rotWithShape="0">
                    <a:prstClr val="black">
                      <a:alpha val="40000"/>
                    </a:prstClr>
                  </a:outerShdw>
                </a:effectLst>
              </a:defRPr>
            </a:lvl1pPr>
            <a:lvl2pPr lvl="1" algn="ctr">
              <a:spcBef>
                <a:spcPts val="0"/>
              </a:spcBef>
              <a:buSzPct val="100000"/>
              <a:defRPr sz="6400"/>
            </a:lvl2pPr>
            <a:lvl3pPr lvl="2" algn="ctr">
              <a:spcBef>
                <a:spcPts val="0"/>
              </a:spcBef>
              <a:buSzPct val="100000"/>
              <a:defRPr sz="6400"/>
            </a:lvl3pPr>
            <a:lvl4pPr lvl="3" algn="ctr">
              <a:spcBef>
                <a:spcPts val="0"/>
              </a:spcBef>
              <a:buSzPct val="100000"/>
              <a:defRPr sz="6400"/>
            </a:lvl4pPr>
            <a:lvl5pPr lvl="4" algn="ctr">
              <a:spcBef>
                <a:spcPts val="0"/>
              </a:spcBef>
              <a:buSzPct val="100000"/>
              <a:defRPr sz="6400"/>
            </a:lvl5pPr>
            <a:lvl6pPr lvl="5" algn="ctr">
              <a:spcBef>
                <a:spcPts val="0"/>
              </a:spcBef>
              <a:buSzPct val="100000"/>
              <a:defRPr sz="6400"/>
            </a:lvl6pPr>
            <a:lvl7pPr lvl="6" algn="ctr">
              <a:spcBef>
                <a:spcPts val="0"/>
              </a:spcBef>
              <a:buSzPct val="100000"/>
              <a:defRPr sz="6400"/>
            </a:lvl7pPr>
            <a:lvl8pPr lvl="7" algn="ctr">
              <a:spcBef>
                <a:spcPts val="0"/>
              </a:spcBef>
              <a:buSzPct val="100000"/>
              <a:defRPr sz="6400"/>
            </a:lvl8pPr>
            <a:lvl9pPr lvl="8" algn="ctr">
              <a:spcBef>
                <a:spcPts val="0"/>
              </a:spcBef>
              <a:buSzPct val="100000"/>
              <a:defRPr sz="6400"/>
            </a:lvl9pPr>
          </a:lstStyle>
          <a:p>
            <a:endParaRPr dirty="0"/>
          </a:p>
        </p:txBody>
      </p:sp>
    </p:spTree>
    <p:extLst>
      <p:ext uri="{BB962C8B-B14F-4D97-AF65-F5344CB8AC3E}">
        <p14:creationId xmlns:p14="http://schemas.microsoft.com/office/powerpoint/2010/main" val="2033188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mall">
    <p:bg>
      <p:bgPr>
        <a:solidFill>
          <a:schemeClr val="bg1"/>
        </a:solidFill>
        <a:effectLst/>
      </p:bgPr>
    </p:bg>
    <p:spTree>
      <p:nvGrpSpPr>
        <p:cNvPr id="1" name="Shape 122"/>
        <p:cNvGrpSpPr/>
        <p:nvPr/>
      </p:nvGrpSpPr>
      <p:grpSpPr>
        <a:xfrm>
          <a:off x="0" y="0"/>
          <a:ext cx="0" cy="0"/>
          <a:chOff x="0" y="0"/>
          <a:chExt cx="0" cy="0"/>
        </a:xfrm>
      </p:grpSpPr>
      <p:sp>
        <p:nvSpPr>
          <p:cNvPr id="4" name="Rectangle 3">
            <a:extLst>
              <a:ext uri="{FF2B5EF4-FFF2-40B4-BE49-F238E27FC236}">
                <a16:creationId xmlns:a16="http://schemas.microsoft.com/office/drawing/2014/main" id="{3CAEC39C-974B-4E43-AA67-C6CDA3B95E96}"/>
              </a:ext>
            </a:extLst>
          </p:cNvPr>
          <p:cNvSpPr/>
          <p:nvPr userDrawn="1"/>
        </p:nvSpPr>
        <p:spPr>
          <a:xfrm>
            <a:off x="0" y="1592826"/>
            <a:ext cx="12192000" cy="3716593"/>
          </a:xfrm>
          <a:prstGeom prst="rect">
            <a:avLst/>
          </a:pr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2" name="Shape 78"/>
          <p:cNvSpPr txBox="1">
            <a:spLocks noGrp="1"/>
          </p:cNvSpPr>
          <p:nvPr>
            <p:ph type="title"/>
          </p:nvPr>
        </p:nvSpPr>
        <p:spPr>
          <a:xfrm>
            <a:off x="867400" y="1848865"/>
            <a:ext cx="4125515" cy="685347"/>
          </a:xfrm>
          <a:prstGeom prst="rect">
            <a:avLst/>
          </a:prstGeom>
        </p:spPr>
        <p:txBody>
          <a:bodyPr lIns="91425" tIns="91425" rIns="91425" bIns="91425" anchor="b" anchorCtr="0">
            <a:normAutofit/>
          </a:bodyPr>
          <a:lstStyle>
            <a:lvl1pPr lvl="0" algn="ctr" rtl="0">
              <a:spcBef>
                <a:spcPts val="0"/>
              </a:spcBef>
              <a:defRPr sz="3600">
                <a:solidFill>
                  <a:schemeClr val="bg1"/>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43" name="Shape 79"/>
          <p:cNvSpPr txBox="1">
            <a:spLocks noGrp="1"/>
          </p:cNvSpPr>
          <p:nvPr>
            <p:ph type="body" idx="1"/>
          </p:nvPr>
        </p:nvSpPr>
        <p:spPr>
          <a:xfrm>
            <a:off x="887420" y="2780896"/>
            <a:ext cx="4105495" cy="228533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grpSp>
        <p:nvGrpSpPr>
          <p:cNvPr id="5" name="Group 4">
            <a:extLst>
              <a:ext uri="{FF2B5EF4-FFF2-40B4-BE49-F238E27FC236}">
                <a16:creationId xmlns:a16="http://schemas.microsoft.com/office/drawing/2014/main" id="{8AC807AB-A951-4C90-84BD-D59D8DB8404C}"/>
              </a:ext>
            </a:extLst>
          </p:cNvPr>
          <p:cNvGrpSpPr/>
          <p:nvPr userDrawn="1"/>
        </p:nvGrpSpPr>
        <p:grpSpPr>
          <a:xfrm>
            <a:off x="6669974" y="1592825"/>
            <a:ext cx="5522026" cy="3716593"/>
            <a:chOff x="1273" y="-1"/>
            <a:chExt cx="5522026" cy="6857999"/>
          </a:xfrm>
          <a:solidFill>
            <a:schemeClr val="accent2">
              <a:lumMod val="50000"/>
            </a:schemeClr>
          </a:solidFill>
        </p:grpSpPr>
        <p:sp>
          <p:nvSpPr>
            <p:cNvPr id="6" name="Rectangle 5">
              <a:extLst>
                <a:ext uri="{FF2B5EF4-FFF2-40B4-BE49-F238E27FC236}">
                  <a16:creationId xmlns:a16="http://schemas.microsoft.com/office/drawing/2014/main" id="{53BE0D48-A3B0-4BD1-ACDB-2110E068131A}"/>
                </a:ext>
              </a:extLst>
            </p:cNvPr>
            <p:cNvSpPr/>
            <p:nvPr userDrawn="1"/>
          </p:nvSpPr>
          <p:spPr>
            <a:xfrm>
              <a:off x="495059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Rectangle 6">
              <a:extLst>
                <a:ext uri="{FF2B5EF4-FFF2-40B4-BE49-F238E27FC236}">
                  <a16:creationId xmlns:a16="http://schemas.microsoft.com/office/drawing/2014/main" id="{0653A611-EC63-48DB-BF8C-8EC12DF414A2}"/>
                </a:ext>
              </a:extLst>
            </p:cNvPr>
            <p:cNvSpPr/>
            <p:nvPr userDrawn="1"/>
          </p:nvSpPr>
          <p:spPr>
            <a:xfrm>
              <a:off x="396073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Rectangle 7">
              <a:extLst>
                <a:ext uri="{FF2B5EF4-FFF2-40B4-BE49-F238E27FC236}">
                  <a16:creationId xmlns:a16="http://schemas.microsoft.com/office/drawing/2014/main" id="{89946E3D-F5B7-4B36-8EEC-AA340B02ED12}"/>
                </a:ext>
              </a:extLst>
            </p:cNvPr>
            <p:cNvSpPr/>
            <p:nvPr userDrawn="1"/>
          </p:nvSpPr>
          <p:spPr>
            <a:xfrm>
              <a:off x="297086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Rectangle 8">
              <a:extLst>
                <a:ext uri="{FF2B5EF4-FFF2-40B4-BE49-F238E27FC236}">
                  <a16:creationId xmlns:a16="http://schemas.microsoft.com/office/drawing/2014/main" id="{541896B5-3B2F-4F9E-951E-CCC5F70B7A20}"/>
                </a:ext>
              </a:extLst>
            </p:cNvPr>
            <p:cNvSpPr/>
            <p:nvPr userDrawn="1"/>
          </p:nvSpPr>
          <p:spPr>
            <a:xfrm>
              <a:off x="198100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 name="Rectangle 9">
              <a:extLst>
                <a:ext uri="{FF2B5EF4-FFF2-40B4-BE49-F238E27FC236}">
                  <a16:creationId xmlns:a16="http://schemas.microsoft.com/office/drawing/2014/main" id="{1927E3CB-7119-40B3-ACC8-5C2CC1364F09}"/>
                </a:ext>
              </a:extLst>
            </p:cNvPr>
            <p:cNvSpPr/>
            <p:nvPr userDrawn="1"/>
          </p:nvSpPr>
          <p:spPr>
            <a:xfrm>
              <a:off x="99113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Rectangle 10">
              <a:extLst>
                <a:ext uri="{FF2B5EF4-FFF2-40B4-BE49-F238E27FC236}">
                  <a16:creationId xmlns:a16="http://schemas.microsoft.com/office/drawing/2014/main" id="{D587276C-D094-49BE-8739-E99A192CB652}"/>
                </a:ext>
              </a:extLst>
            </p:cNvPr>
            <p:cNvSpPr/>
            <p:nvPr userDrawn="1"/>
          </p:nvSpPr>
          <p:spPr>
            <a:xfrm>
              <a:off x="127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Tree>
    <p:extLst>
      <p:ext uri="{BB962C8B-B14F-4D97-AF65-F5344CB8AC3E}">
        <p14:creationId xmlns:p14="http://schemas.microsoft.com/office/powerpoint/2010/main" val="4039366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small">
    <p:bg>
      <p:bgPr>
        <a:solidFill>
          <a:schemeClr val="bg1"/>
        </a:solidFill>
        <a:effectLst/>
      </p:bgPr>
    </p:bg>
    <p:spTree>
      <p:nvGrpSpPr>
        <p:cNvPr id="1" name="Shape 122"/>
        <p:cNvGrpSpPr/>
        <p:nvPr/>
      </p:nvGrpSpPr>
      <p:grpSpPr>
        <a:xfrm>
          <a:off x="0" y="0"/>
          <a:ext cx="0" cy="0"/>
          <a:chOff x="0" y="0"/>
          <a:chExt cx="0" cy="0"/>
        </a:xfrm>
      </p:grpSpPr>
      <p:sp>
        <p:nvSpPr>
          <p:cNvPr id="4" name="Rectangle 3">
            <a:extLst>
              <a:ext uri="{FF2B5EF4-FFF2-40B4-BE49-F238E27FC236}">
                <a16:creationId xmlns:a16="http://schemas.microsoft.com/office/drawing/2014/main" id="{E81CC1B8-924A-470E-886D-594C03E53EC1}"/>
              </a:ext>
            </a:extLst>
          </p:cNvPr>
          <p:cNvSpPr/>
          <p:nvPr userDrawn="1"/>
        </p:nvSpPr>
        <p:spPr>
          <a:xfrm>
            <a:off x="0" y="1592826"/>
            <a:ext cx="12192000" cy="3716593"/>
          </a:xfrm>
          <a:prstGeom prst="rect">
            <a:avLst/>
          </a:prstGeom>
          <a:solidFill>
            <a:srgbClr val="39B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2" name="Shape 78"/>
          <p:cNvSpPr txBox="1">
            <a:spLocks noGrp="1"/>
          </p:cNvSpPr>
          <p:nvPr>
            <p:ph type="title"/>
          </p:nvPr>
        </p:nvSpPr>
        <p:spPr>
          <a:xfrm>
            <a:off x="6998248" y="1845049"/>
            <a:ext cx="4125515" cy="685347"/>
          </a:xfrm>
          <a:prstGeom prst="rect">
            <a:avLst/>
          </a:prstGeom>
        </p:spPr>
        <p:txBody>
          <a:bodyPr lIns="91425" tIns="91425" rIns="91425" bIns="91425" anchor="b" anchorCtr="0">
            <a:normAutofit/>
          </a:bodyPr>
          <a:lstStyle>
            <a:lvl1pPr lvl="0" algn="ctr" rtl="0">
              <a:spcBef>
                <a:spcPts val="0"/>
              </a:spcBef>
              <a:defRPr sz="3600">
                <a:solidFill>
                  <a:schemeClr val="bg1"/>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43" name="Shape 79"/>
          <p:cNvSpPr txBox="1">
            <a:spLocks noGrp="1"/>
          </p:cNvSpPr>
          <p:nvPr>
            <p:ph type="body" idx="1"/>
          </p:nvPr>
        </p:nvSpPr>
        <p:spPr>
          <a:xfrm>
            <a:off x="7018268" y="2777080"/>
            <a:ext cx="4105495" cy="228533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grpSp>
        <p:nvGrpSpPr>
          <p:cNvPr id="5" name="Group 4">
            <a:extLst>
              <a:ext uri="{FF2B5EF4-FFF2-40B4-BE49-F238E27FC236}">
                <a16:creationId xmlns:a16="http://schemas.microsoft.com/office/drawing/2014/main" id="{29F0048A-2A0E-46CF-A186-4B0C892D7971}"/>
              </a:ext>
            </a:extLst>
          </p:cNvPr>
          <p:cNvGrpSpPr/>
          <p:nvPr userDrawn="1"/>
        </p:nvGrpSpPr>
        <p:grpSpPr>
          <a:xfrm>
            <a:off x="0" y="1592825"/>
            <a:ext cx="5522026" cy="3716593"/>
            <a:chOff x="1273" y="-1"/>
            <a:chExt cx="5522026" cy="6857999"/>
          </a:xfrm>
          <a:solidFill>
            <a:srgbClr val="428B91"/>
          </a:solidFill>
        </p:grpSpPr>
        <p:sp>
          <p:nvSpPr>
            <p:cNvPr id="6" name="Rectangle 5">
              <a:extLst>
                <a:ext uri="{FF2B5EF4-FFF2-40B4-BE49-F238E27FC236}">
                  <a16:creationId xmlns:a16="http://schemas.microsoft.com/office/drawing/2014/main" id="{78823901-2221-46BD-9789-29442B0A1CD3}"/>
                </a:ext>
              </a:extLst>
            </p:cNvPr>
            <p:cNvSpPr/>
            <p:nvPr userDrawn="1"/>
          </p:nvSpPr>
          <p:spPr>
            <a:xfrm>
              <a:off x="495059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Rectangle 6">
              <a:extLst>
                <a:ext uri="{FF2B5EF4-FFF2-40B4-BE49-F238E27FC236}">
                  <a16:creationId xmlns:a16="http://schemas.microsoft.com/office/drawing/2014/main" id="{4028816A-6F6F-4EF5-91C4-AE9B049E7266}"/>
                </a:ext>
              </a:extLst>
            </p:cNvPr>
            <p:cNvSpPr/>
            <p:nvPr userDrawn="1"/>
          </p:nvSpPr>
          <p:spPr>
            <a:xfrm>
              <a:off x="396073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Rectangle 7">
              <a:extLst>
                <a:ext uri="{FF2B5EF4-FFF2-40B4-BE49-F238E27FC236}">
                  <a16:creationId xmlns:a16="http://schemas.microsoft.com/office/drawing/2014/main" id="{DF2436F1-3A4B-4A24-977F-FB1D4EF241ED}"/>
                </a:ext>
              </a:extLst>
            </p:cNvPr>
            <p:cNvSpPr/>
            <p:nvPr userDrawn="1"/>
          </p:nvSpPr>
          <p:spPr>
            <a:xfrm>
              <a:off x="297086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Rectangle 8">
              <a:extLst>
                <a:ext uri="{FF2B5EF4-FFF2-40B4-BE49-F238E27FC236}">
                  <a16:creationId xmlns:a16="http://schemas.microsoft.com/office/drawing/2014/main" id="{2AD4ABAD-944B-4996-AF59-A4EEE4E1599F}"/>
                </a:ext>
              </a:extLst>
            </p:cNvPr>
            <p:cNvSpPr/>
            <p:nvPr userDrawn="1"/>
          </p:nvSpPr>
          <p:spPr>
            <a:xfrm>
              <a:off x="198100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 name="Rectangle 9">
              <a:extLst>
                <a:ext uri="{FF2B5EF4-FFF2-40B4-BE49-F238E27FC236}">
                  <a16:creationId xmlns:a16="http://schemas.microsoft.com/office/drawing/2014/main" id="{0BA2EFDA-F179-453D-8DC3-6573EE66A27D}"/>
                </a:ext>
              </a:extLst>
            </p:cNvPr>
            <p:cNvSpPr/>
            <p:nvPr userDrawn="1"/>
          </p:nvSpPr>
          <p:spPr>
            <a:xfrm>
              <a:off x="99113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Rectangle 10">
              <a:extLst>
                <a:ext uri="{FF2B5EF4-FFF2-40B4-BE49-F238E27FC236}">
                  <a16:creationId xmlns:a16="http://schemas.microsoft.com/office/drawing/2014/main" id="{5BB63F7F-E47F-4C3B-B356-C8AC0994BFD3}"/>
                </a:ext>
              </a:extLst>
            </p:cNvPr>
            <p:cNvSpPr/>
            <p:nvPr userDrawn="1"/>
          </p:nvSpPr>
          <p:spPr>
            <a:xfrm>
              <a:off x="127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Tree>
    <p:extLst>
      <p:ext uri="{BB962C8B-B14F-4D97-AF65-F5344CB8AC3E}">
        <p14:creationId xmlns:p14="http://schemas.microsoft.com/office/powerpoint/2010/main" val="37666888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big">
    <p:bg>
      <p:bgPr>
        <a:solidFill>
          <a:srgbClr val="DC7242"/>
        </a:solidFill>
        <a:effectLst/>
      </p:bgPr>
    </p:bg>
    <p:spTree>
      <p:nvGrpSpPr>
        <p:cNvPr id="1" name="Shape 135"/>
        <p:cNvGrpSpPr/>
        <p:nvPr/>
      </p:nvGrpSpPr>
      <p:grpSpPr>
        <a:xfrm>
          <a:off x="0" y="0"/>
          <a:ext cx="0" cy="0"/>
          <a:chOff x="0" y="0"/>
          <a:chExt cx="0" cy="0"/>
        </a:xfrm>
      </p:grpSpPr>
      <p:grpSp>
        <p:nvGrpSpPr>
          <p:cNvPr id="2" name="Group 1">
            <a:extLst>
              <a:ext uri="{FF2B5EF4-FFF2-40B4-BE49-F238E27FC236}">
                <a16:creationId xmlns:a16="http://schemas.microsoft.com/office/drawing/2014/main" id="{013238D2-D1B2-4B4A-81F8-B74E71F0CA23}"/>
              </a:ext>
            </a:extLst>
          </p:cNvPr>
          <p:cNvGrpSpPr/>
          <p:nvPr userDrawn="1"/>
        </p:nvGrpSpPr>
        <p:grpSpPr>
          <a:xfrm>
            <a:off x="1273" y="1"/>
            <a:ext cx="12189454" cy="6857999"/>
            <a:chOff x="1273" y="0"/>
            <a:chExt cx="12189454" cy="6857999"/>
          </a:xfrm>
          <a:solidFill>
            <a:schemeClr val="accent2">
              <a:lumMod val="50000"/>
            </a:schemeClr>
          </a:solidFill>
        </p:grpSpPr>
        <p:sp>
          <p:nvSpPr>
            <p:cNvPr id="3" name="Rectangle 2">
              <a:extLst>
                <a:ext uri="{FF2B5EF4-FFF2-40B4-BE49-F238E27FC236}">
                  <a16:creationId xmlns:a16="http://schemas.microsoft.com/office/drawing/2014/main" id="{E007E986-7D4B-40C9-8AE6-8F91D82D6489}"/>
                </a:ext>
              </a:extLst>
            </p:cNvPr>
            <p:cNvSpPr/>
            <p:nvPr userDrawn="1"/>
          </p:nvSpPr>
          <p:spPr>
            <a:xfrm>
              <a:off x="5281613"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 name="Rectangle 3">
              <a:extLst>
                <a:ext uri="{FF2B5EF4-FFF2-40B4-BE49-F238E27FC236}">
                  <a16:creationId xmlns:a16="http://schemas.microsoft.com/office/drawing/2014/main" id="{A5D5D74D-DA35-49C3-92AC-7E56892EBE4E}"/>
                </a:ext>
              </a:extLst>
            </p:cNvPr>
            <p:cNvSpPr/>
            <p:nvPr userDrawn="1"/>
          </p:nvSpPr>
          <p:spPr>
            <a:xfrm>
              <a:off x="4225545"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 name="Rectangle 4">
              <a:extLst>
                <a:ext uri="{FF2B5EF4-FFF2-40B4-BE49-F238E27FC236}">
                  <a16:creationId xmlns:a16="http://schemas.microsoft.com/office/drawing/2014/main" id="{EBBCAB91-FDC9-46E1-B0C9-D7EBA89C38B7}"/>
                </a:ext>
              </a:extLst>
            </p:cNvPr>
            <p:cNvSpPr/>
            <p:nvPr userDrawn="1"/>
          </p:nvSpPr>
          <p:spPr>
            <a:xfrm>
              <a:off x="3169477"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 name="Rectangle 5">
              <a:extLst>
                <a:ext uri="{FF2B5EF4-FFF2-40B4-BE49-F238E27FC236}">
                  <a16:creationId xmlns:a16="http://schemas.microsoft.com/office/drawing/2014/main" id="{FB13690E-B4B5-4946-B4D8-341C67EB2BEA}"/>
                </a:ext>
              </a:extLst>
            </p:cNvPr>
            <p:cNvSpPr/>
            <p:nvPr userDrawn="1"/>
          </p:nvSpPr>
          <p:spPr>
            <a:xfrm>
              <a:off x="2113409"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Rectangle 6">
              <a:extLst>
                <a:ext uri="{FF2B5EF4-FFF2-40B4-BE49-F238E27FC236}">
                  <a16:creationId xmlns:a16="http://schemas.microsoft.com/office/drawing/2014/main" id="{96AC52B9-D6E9-4196-A4AA-E08A8BBD0EEA}"/>
                </a:ext>
              </a:extLst>
            </p:cNvPr>
            <p:cNvSpPr/>
            <p:nvPr userDrawn="1"/>
          </p:nvSpPr>
          <p:spPr>
            <a:xfrm>
              <a:off x="1057341"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Rectangle 7">
              <a:extLst>
                <a:ext uri="{FF2B5EF4-FFF2-40B4-BE49-F238E27FC236}">
                  <a16:creationId xmlns:a16="http://schemas.microsoft.com/office/drawing/2014/main" id="{9222166A-28F3-41A9-ADE4-9FF68A15D7D7}"/>
                </a:ext>
              </a:extLst>
            </p:cNvPr>
            <p:cNvSpPr/>
            <p:nvPr userDrawn="1"/>
          </p:nvSpPr>
          <p:spPr>
            <a:xfrm>
              <a:off x="1273"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Rectangle 8">
              <a:extLst>
                <a:ext uri="{FF2B5EF4-FFF2-40B4-BE49-F238E27FC236}">
                  <a16:creationId xmlns:a16="http://schemas.microsoft.com/office/drawing/2014/main" id="{26F4827A-86A6-4A52-81D2-1A360B3216FA}"/>
                </a:ext>
              </a:extLst>
            </p:cNvPr>
            <p:cNvSpPr/>
            <p:nvPr userDrawn="1"/>
          </p:nvSpPr>
          <p:spPr>
            <a:xfrm>
              <a:off x="11618026"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 name="Rectangle 9">
              <a:extLst>
                <a:ext uri="{FF2B5EF4-FFF2-40B4-BE49-F238E27FC236}">
                  <a16:creationId xmlns:a16="http://schemas.microsoft.com/office/drawing/2014/main" id="{BE10CFE5-14E3-4962-84C3-5A8E69EFC04A}"/>
                </a:ext>
              </a:extLst>
            </p:cNvPr>
            <p:cNvSpPr/>
            <p:nvPr userDrawn="1"/>
          </p:nvSpPr>
          <p:spPr>
            <a:xfrm>
              <a:off x="10561953"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Rectangle 10">
              <a:extLst>
                <a:ext uri="{FF2B5EF4-FFF2-40B4-BE49-F238E27FC236}">
                  <a16:creationId xmlns:a16="http://schemas.microsoft.com/office/drawing/2014/main" id="{2E766852-2D77-498E-81DD-6880ADDDADFA}"/>
                </a:ext>
              </a:extLst>
            </p:cNvPr>
            <p:cNvSpPr/>
            <p:nvPr userDrawn="1"/>
          </p:nvSpPr>
          <p:spPr>
            <a:xfrm>
              <a:off x="9505885"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2" name="Rectangle 11">
              <a:extLst>
                <a:ext uri="{FF2B5EF4-FFF2-40B4-BE49-F238E27FC236}">
                  <a16:creationId xmlns:a16="http://schemas.microsoft.com/office/drawing/2014/main" id="{D7F04DC0-98F9-479D-AAC5-1401A9A4876C}"/>
                </a:ext>
              </a:extLst>
            </p:cNvPr>
            <p:cNvSpPr/>
            <p:nvPr userDrawn="1"/>
          </p:nvSpPr>
          <p:spPr>
            <a:xfrm>
              <a:off x="8449817"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26441752-F6CB-47BB-A505-97E505752D8F}"/>
                </a:ext>
              </a:extLst>
            </p:cNvPr>
            <p:cNvSpPr/>
            <p:nvPr userDrawn="1"/>
          </p:nvSpPr>
          <p:spPr>
            <a:xfrm>
              <a:off x="7393749"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4" name="Rectangle 13">
              <a:extLst>
                <a:ext uri="{FF2B5EF4-FFF2-40B4-BE49-F238E27FC236}">
                  <a16:creationId xmlns:a16="http://schemas.microsoft.com/office/drawing/2014/main" id="{10EA2B24-BFC3-4F66-B16F-A063040B0194}"/>
                </a:ext>
              </a:extLst>
            </p:cNvPr>
            <p:cNvSpPr/>
            <p:nvPr userDrawn="1"/>
          </p:nvSpPr>
          <p:spPr>
            <a:xfrm>
              <a:off x="6337681" y="0"/>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42" name="Frame 41"/>
          <p:cNvSpPr/>
          <p:nvPr userDrawn="1"/>
        </p:nvSpPr>
        <p:spPr>
          <a:xfrm>
            <a:off x="366252" y="272845"/>
            <a:ext cx="11459497" cy="6312310"/>
          </a:xfrm>
          <a:prstGeom prst="frame">
            <a:avLst>
              <a:gd name="adj1" fmla="val 50000"/>
            </a:avLst>
          </a:prstGeom>
          <a:solidFill>
            <a:schemeClr val="bg1">
              <a:alpha val="94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14751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2300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D13AF2-9CA2-4C53-80E8-FAB678700D39}"/>
              </a:ext>
            </a:extLst>
          </p:cNvPr>
          <p:cNvSpPr>
            <a:spLocks noGrp="1"/>
          </p:cNvSpPr>
          <p:nvPr>
            <p:ph type="ftr" sz="quarter" idx="10"/>
          </p:nvPr>
        </p:nvSpPr>
        <p:spPr/>
        <p:txBody>
          <a:bodyPr/>
          <a:lstStyle/>
          <a:p>
            <a:r>
              <a:rPr lang="en-US" noProof="0"/>
              <a:t>Insert a Footer</a:t>
            </a:r>
          </a:p>
        </p:txBody>
      </p:sp>
      <p:sp>
        <p:nvSpPr>
          <p:cNvPr id="3" name="Slide Number Placeholder 2">
            <a:extLst>
              <a:ext uri="{FF2B5EF4-FFF2-40B4-BE49-F238E27FC236}">
                <a16:creationId xmlns:a16="http://schemas.microsoft.com/office/drawing/2014/main" id="{33B5FD8C-1D0F-41BE-9B9C-587153A50952}"/>
              </a:ext>
            </a:extLst>
          </p:cNvPr>
          <p:cNvSpPr>
            <a:spLocks noGrp="1"/>
          </p:cNvSpPr>
          <p:nvPr>
            <p:ph type="sldNum" sz="quarter" idx="11"/>
          </p:nvPr>
        </p:nvSpPr>
        <p:spPr/>
        <p:txBody>
          <a:bodyPr/>
          <a:lstStyle>
            <a:lvl1pPr algn="ctr">
              <a:defRPr/>
            </a:lvl1p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3806568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2_Title + 1 column">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997234" y="300033"/>
            <a:ext cx="8187199" cy="11432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0" name="Shape 290"/>
          <p:cNvSpPr txBox="1">
            <a:spLocks noGrp="1"/>
          </p:cNvSpPr>
          <p:nvPr>
            <p:ph type="body" idx="1"/>
          </p:nvPr>
        </p:nvSpPr>
        <p:spPr>
          <a:xfrm>
            <a:off x="997234" y="1737115"/>
            <a:ext cx="8187199" cy="4814400"/>
          </a:xfrm>
          <a:prstGeom prst="rect">
            <a:avLst/>
          </a:prstGeom>
        </p:spPr>
        <p:txBody>
          <a:bodyPr lIns="91425" tIns="91425" rIns="91425" bIns="91425" anchor="t" anchorCtr="0"/>
          <a:lstStyle>
            <a:lvl1pPr lvl="0">
              <a:spcBef>
                <a:spcPts val="0"/>
              </a:spcBef>
              <a:buSzPct val="100000"/>
              <a:defRPr sz="3333"/>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grpSp>
        <p:nvGrpSpPr>
          <p:cNvPr id="291" name="Shape 291"/>
          <p:cNvGrpSpPr/>
          <p:nvPr/>
        </p:nvGrpSpPr>
        <p:grpSpPr>
          <a:xfrm>
            <a:off x="9923870" y="-121537"/>
            <a:ext cx="2395052" cy="7107432"/>
            <a:chOff x="6023725" y="842300"/>
            <a:chExt cx="1358150" cy="4030375"/>
          </a:xfrm>
        </p:grpSpPr>
        <p:sp>
          <p:nvSpPr>
            <p:cNvPr id="292" name="Shape 292"/>
            <p:cNvSpPr/>
            <p:nvPr/>
          </p:nvSpPr>
          <p:spPr>
            <a:xfrm>
              <a:off x="6371275" y="842300"/>
              <a:ext cx="397100" cy="492450"/>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3" name="Shape 293"/>
            <p:cNvSpPr/>
            <p:nvPr/>
          </p:nvSpPr>
          <p:spPr>
            <a:xfrm>
              <a:off x="6991200" y="2879025"/>
              <a:ext cx="390675" cy="44480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4" name="Shape 294"/>
            <p:cNvSpPr/>
            <p:nvPr/>
          </p:nvSpPr>
          <p:spPr>
            <a:xfrm>
              <a:off x="6244725" y="2547975"/>
              <a:ext cx="185275" cy="404450"/>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5" name="Shape 295"/>
            <p:cNvSpPr/>
            <p:nvPr/>
          </p:nvSpPr>
          <p:spPr>
            <a:xfrm>
              <a:off x="6823375" y="1978500"/>
              <a:ext cx="365025" cy="447525"/>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6" name="Shape 296"/>
            <p:cNvSpPr/>
            <p:nvPr/>
          </p:nvSpPr>
          <p:spPr>
            <a:xfrm>
              <a:off x="6071400" y="1791425"/>
              <a:ext cx="402625" cy="375100"/>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7" name="Shape 297"/>
            <p:cNvSpPr/>
            <p:nvPr/>
          </p:nvSpPr>
          <p:spPr>
            <a:xfrm>
              <a:off x="6902250" y="3951050"/>
              <a:ext cx="436525" cy="299875"/>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8" name="Shape 298"/>
            <p:cNvSpPr/>
            <p:nvPr/>
          </p:nvSpPr>
          <p:spPr>
            <a:xfrm>
              <a:off x="6405225" y="2154575"/>
              <a:ext cx="328325" cy="339325"/>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299" name="Shape 299"/>
            <p:cNvSpPr/>
            <p:nvPr/>
          </p:nvSpPr>
          <p:spPr>
            <a:xfrm>
              <a:off x="6537275" y="2750650"/>
              <a:ext cx="459450" cy="475050"/>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0" name="Shape 300"/>
            <p:cNvSpPr/>
            <p:nvPr/>
          </p:nvSpPr>
          <p:spPr>
            <a:xfrm>
              <a:off x="6855475" y="1544725"/>
              <a:ext cx="444800" cy="353100"/>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1" name="Shape 301"/>
            <p:cNvSpPr/>
            <p:nvPr/>
          </p:nvSpPr>
          <p:spPr>
            <a:xfrm>
              <a:off x="6844475" y="1037625"/>
              <a:ext cx="414525" cy="38975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2" name="Shape 302"/>
            <p:cNvSpPr/>
            <p:nvPr/>
          </p:nvSpPr>
          <p:spPr>
            <a:xfrm>
              <a:off x="6553775" y="1840025"/>
              <a:ext cx="234775" cy="276975"/>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3" name="Shape 303"/>
            <p:cNvSpPr/>
            <p:nvPr/>
          </p:nvSpPr>
          <p:spPr>
            <a:xfrm>
              <a:off x="6618875" y="2550725"/>
              <a:ext cx="408125" cy="156850"/>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4" name="Shape 304"/>
            <p:cNvSpPr/>
            <p:nvPr/>
          </p:nvSpPr>
          <p:spPr>
            <a:xfrm>
              <a:off x="6336425" y="4507675"/>
              <a:ext cx="520000" cy="365000"/>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5" name="Shape 305"/>
            <p:cNvSpPr/>
            <p:nvPr/>
          </p:nvSpPr>
          <p:spPr>
            <a:xfrm>
              <a:off x="6425400" y="3728200"/>
              <a:ext cx="342075" cy="360425"/>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6" name="Shape 306"/>
            <p:cNvSpPr/>
            <p:nvPr/>
          </p:nvSpPr>
          <p:spPr>
            <a:xfrm>
              <a:off x="6789450" y="3384325"/>
              <a:ext cx="262300" cy="186175"/>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7" name="Shape 307"/>
            <p:cNvSpPr/>
            <p:nvPr/>
          </p:nvSpPr>
          <p:spPr>
            <a:xfrm>
              <a:off x="6950850" y="4617725"/>
              <a:ext cx="254050" cy="162350"/>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8" name="Shape 308"/>
            <p:cNvSpPr/>
            <p:nvPr/>
          </p:nvSpPr>
          <p:spPr>
            <a:xfrm>
              <a:off x="6051225" y="1090800"/>
              <a:ext cx="285225" cy="283400"/>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09" name="Shape 309"/>
            <p:cNvSpPr/>
            <p:nvPr/>
          </p:nvSpPr>
          <p:spPr>
            <a:xfrm>
              <a:off x="6849975" y="3631900"/>
              <a:ext cx="270550" cy="339350"/>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0" name="Shape 310"/>
            <p:cNvSpPr/>
            <p:nvPr/>
          </p:nvSpPr>
          <p:spPr>
            <a:xfrm>
              <a:off x="6351100" y="3281600"/>
              <a:ext cx="366850" cy="361350"/>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1" name="Shape 311"/>
            <p:cNvSpPr/>
            <p:nvPr/>
          </p:nvSpPr>
          <p:spPr>
            <a:xfrm>
              <a:off x="6316250" y="3040425"/>
              <a:ext cx="137600" cy="122000"/>
            </a:xfrm>
            <a:custGeom>
              <a:avLst/>
              <a:gdLst/>
              <a:ahLst/>
              <a:cxnLst/>
              <a:rect l="0" t="0" r="0" b="0"/>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2" name="Shape 312"/>
            <p:cNvSpPr/>
            <p:nvPr/>
          </p:nvSpPr>
          <p:spPr>
            <a:xfrm>
              <a:off x="6879325" y="4294925"/>
              <a:ext cx="344825" cy="254975"/>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3" name="Shape 313"/>
            <p:cNvSpPr/>
            <p:nvPr/>
          </p:nvSpPr>
          <p:spPr>
            <a:xfrm>
              <a:off x="6114500" y="2324225"/>
              <a:ext cx="158675" cy="329225"/>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4" name="Shape 314"/>
            <p:cNvSpPr/>
            <p:nvPr/>
          </p:nvSpPr>
          <p:spPr>
            <a:xfrm>
              <a:off x="6335525" y="1405350"/>
              <a:ext cx="442025" cy="375100"/>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5" name="Shape 315"/>
            <p:cNvSpPr/>
            <p:nvPr/>
          </p:nvSpPr>
          <p:spPr>
            <a:xfrm>
              <a:off x="6059500" y="3516375"/>
              <a:ext cx="268700" cy="232025"/>
            </a:xfrm>
            <a:custGeom>
              <a:avLst/>
              <a:gdLst/>
              <a:ahLst/>
              <a:cxnLst/>
              <a:rect l="0" t="0" r="0" b="0"/>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6" name="Shape 316"/>
            <p:cNvSpPr/>
            <p:nvPr/>
          </p:nvSpPr>
          <p:spPr>
            <a:xfrm>
              <a:off x="6385050" y="4208725"/>
              <a:ext cx="422775" cy="298975"/>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7" name="Shape 317"/>
            <p:cNvSpPr/>
            <p:nvPr/>
          </p:nvSpPr>
          <p:spPr>
            <a:xfrm>
              <a:off x="7121425" y="2437925"/>
              <a:ext cx="246700" cy="315500"/>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8" name="Shape 318"/>
            <p:cNvSpPr/>
            <p:nvPr/>
          </p:nvSpPr>
          <p:spPr>
            <a:xfrm>
              <a:off x="6062250" y="3853825"/>
              <a:ext cx="332900" cy="376025"/>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19" name="Shape 319"/>
            <p:cNvSpPr/>
            <p:nvPr/>
          </p:nvSpPr>
          <p:spPr>
            <a:xfrm>
              <a:off x="6023725" y="3167900"/>
              <a:ext cx="340250" cy="227450"/>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sp>
          <p:nvSpPr>
            <p:cNvPr id="320" name="Shape 320"/>
            <p:cNvSpPr/>
            <p:nvPr/>
          </p:nvSpPr>
          <p:spPr>
            <a:xfrm>
              <a:off x="7109500" y="3449425"/>
              <a:ext cx="154100" cy="165100"/>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lIns="91425" tIns="91425" rIns="91425" bIns="91425" anchor="ctr" anchorCtr="0">
              <a:noAutofit/>
            </a:bodyPr>
            <a:lstStyle/>
            <a:p>
              <a:pPr lvl="0">
                <a:spcBef>
                  <a:spcPts val="0"/>
                </a:spcBef>
                <a:buNone/>
              </a:pPr>
              <a:endParaRPr sz="2400">
                <a:solidFill>
                  <a:srgbClr val="A4C2F4"/>
                </a:solidFill>
              </a:endParaRPr>
            </a:p>
          </p:txBody>
        </p:sp>
      </p:grpSp>
      <p:cxnSp>
        <p:nvCxnSpPr>
          <p:cNvPr id="321" name="Shape 321"/>
          <p:cNvCxnSpPr/>
          <p:nvPr/>
        </p:nvCxnSpPr>
        <p:spPr>
          <a:xfrm>
            <a:off x="1133967" y="1375233"/>
            <a:ext cx="80503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570144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511"/>
        <p:cNvGrpSpPr/>
        <p:nvPr/>
      </p:nvGrpSpPr>
      <p:grpSpPr>
        <a:xfrm>
          <a:off x="0" y="0"/>
          <a:ext cx="0" cy="0"/>
          <a:chOff x="0" y="0"/>
          <a:chExt cx="0" cy="0"/>
        </a:xfrm>
      </p:grpSpPr>
    </p:spTree>
    <p:extLst>
      <p:ext uri="{BB962C8B-B14F-4D97-AF65-F5344CB8AC3E}">
        <p14:creationId xmlns:p14="http://schemas.microsoft.com/office/powerpoint/2010/main" val="3875969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bg>
      <p:bgPr>
        <a:pattFill prst="pct5">
          <a:fgClr>
            <a:srgbClr val="332F2C"/>
          </a:fgClr>
          <a:bgClr>
            <a:srgbClr val="443E3A"/>
          </a:bgClr>
        </a:pattFill>
        <a:effectLst/>
      </p:bgPr>
    </p:bg>
    <p:spTree>
      <p:nvGrpSpPr>
        <p:cNvPr id="1" name="Shape 20"/>
        <p:cNvGrpSpPr/>
        <p:nvPr/>
      </p:nvGrpSpPr>
      <p:grpSpPr>
        <a:xfrm>
          <a:off x="0" y="0"/>
          <a:ext cx="0" cy="0"/>
          <a:chOff x="0" y="0"/>
          <a:chExt cx="0" cy="0"/>
        </a:xfrm>
      </p:grpSpPr>
      <p:grpSp>
        <p:nvGrpSpPr>
          <p:cNvPr id="71" name="Group 70">
            <a:extLst>
              <a:ext uri="{FF2B5EF4-FFF2-40B4-BE49-F238E27FC236}">
                <a16:creationId xmlns:a16="http://schemas.microsoft.com/office/drawing/2014/main" id="{2AC84598-68BB-42C9-997A-98116B1E68A3}"/>
              </a:ext>
            </a:extLst>
          </p:cNvPr>
          <p:cNvGrpSpPr/>
          <p:nvPr userDrawn="1"/>
        </p:nvGrpSpPr>
        <p:grpSpPr>
          <a:xfrm rot="10800000">
            <a:off x="453411" y="1702243"/>
            <a:ext cx="5115427" cy="3302192"/>
            <a:chOff x="3645055" y="2025316"/>
            <a:chExt cx="4303504" cy="2778066"/>
          </a:xfrm>
          <a:solidFill>
            <a:srgbClr val="FFC000"/>
          </a:solidFill>
        </p:grpSpPr>
        <p:sp>
          <p:nvSpPr>
            <p:cNvPr id="72" name="Rectangle: Rounded Corners 134">
              <a:extLst>
                <a:ext uri="{FF2B5EF4-FFF2-40B4-BE49-F238E27FC236}">
                  <a16:creationId xmlns:a16="http://schemas.microsoft.com/office/drawing/2014/main" id="{9A3D6074-E18F-48BE-A74F-08E75D099F10}"/>
                </a:ext>
              </a:extLst>
            </p:cNvPr>
            <p:cNvSpPr/>
            <p:nvPr userDrawn="1"/>
          </p:nvSpPr>
          <p:spPr>
            <a:xfrm rot="10800000" flipV="1">
              <a:off x="3645055" y="2025316"/>
              <a:ext cx="4303504" cy="2778066"/>
            </a:xfrm>
            <a:custGeom>
              <a:avLst/>
              <a:gdLst>
                <a:gd name="connsiteX0" fmla="*/ 0 w 4074204"/>
                <a:gd name="connsiteY0" fmla="*/ 606620 h 2630045"/>
                <a:gd name="connsiteX1" fmla="*/ 606620 w 4074204"/>
                <a:gd name="connsiteY1" fmla="*/ 0 h 2630045"/>
                <a:gd name="connsiteX2" fmla="*/ 3467584 w 4074204"/>
                <a:gd name="connsiteY2" fmla="*/ 0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819695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4204" h="2630045">
                  <a:moveTo>
                    <a:pt x="0" y="606620"/>
                  </a:moveTo>
                  <a:cubicBezTo>
                    <a:pt x="0" y="271593"/>
                    <a:pt x="271593" y="0"/>
                    <a:pt x="606620" y="0"/>
                  </a:cubicBezTo>
                  <a:cubicBezTo>
                    <a:pt x="1560275" y="0"/>
                    <a:pt x="2527670" y="144370"/>
                    <a:pt x="3481325" y="213074"/>
                  </a:cubicBezTo>
                  <a:cubicBezTo>
                    <a:pt x="3816352" y="213074"/>
                    <a:pt x="4074204" y="484668"/>
                    <a:pt x="4074204" y="819695"/>
                  </a:cubicBezTo>
                  <a:lnTo>
                    <a:pt x="4074204" y="1708750"/>
                  </a:lnTo>
                  <a:cubicBezTo>
                    <a:pt x="4074204" y="2043777"/>
                    <a:pt x="3904984" y="2316918"/>
                    <a:pt x="3569957" y="2316918"/>
                  </a:cubicBezTo>
                  <a:lnTo>
                    <a:pt x="606620" y="2630045"/>
                  </a:lnTo>
                  <a:cubicBezTo>
                    <a:pt x="271593" y="2630045"/>
                    <a:pt x="0" y="2358452"/>
                    <a:pt x="0" y="2023425"/>
                  </a:cubicBezTo>
                  <a:lnTo>
                    <a:pt x="0" y="606620"/>
                  </a:ln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3" name="Rectangle: Rounded Corners 134">
              <a:extLst>
                <a:ext uri="{FF2B5EF4-FFF2-40B4-BE49-F238E27FC236}">
                  <a16:creationId xmlns:a16="http://schemas.microsoft.com/office/drawing/2014/main" id="{5C7DF5AD-B03A-4885-AB04-1DC883DB0415}"/>
                </a:ext>
              </a:extLst>
            </p:cNvPr>
            <p:cNvSpPr/>
            <p:nvPr userDrawn="1"/>
          </p:nvSpPr>
          <p:spPr>
            <a:xfrm rot="10800000" flipV="1">
              <a:off x="3768191" y="2208585"/>
              <a:ext cx="3924905" cy="2413957"/>
            </a:xfrm>
            <a:custGeom>
              <a:avLst/>
              <a:gdLst>
                <a:gd name="connsiteX0" fmla="*/ 0 w 4074204"/>
                <a:gd name="connsiteY0" fmla="*/ 606620 h 2630045"/>
                <a:gd name="connsiteX1" fmla="*/ 606620 w 4074204"/>
                <a:gd name="connsiteY1" fmla="*/ 0 h 2630045"/>
                <a:gd name="connsiteX2" fmla="*/ 3467584 w 4074204"/>
                <a:gd name="connsiteY2" fmla="*/ 0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606620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467584 w 4074204"/>
                <a:gd name="connsiteY5" fmla="*/ 26300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2023425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67584 w 4074204"/>
                <a:gd name="connsiteY2" fmla="*/ 130629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83698 w 4074204"/>
                <a:gd name="connsiteY5" fmla="*/ 2426845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91196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737249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 name="connsiteX0" fmla="*/ 0 w 4074204"/>
                <a:gd name="connsiteY0" fmla="*/ 606620 h 2630045"/>
                <a:gd name="connsiteX1" fmla="*/ 606620 w 4074204"/>
                <a:gd name="connsiteY1" fmla="*/ 0 h 2630045"/>
                <a:gd name="connsiteX2" fmla="*/ 3481325 w 4074204"/>
                <a:gd name="connsiteY2" fmla="*/ 213074 h 2630045"/>
                <a:gd name="connsiteX3" fmla="*/ 4074204 w 4074204"/>
                <a:gd name="connsiteY3" fmla="*/ 819695 h 2630045"/>
                <a:gd name="connsiteX4" fmla="*/ 4074204 w 4074204"/>
                <a:gd name="connsiteY4" fmla="*/ 1708750 h 2630045"/>
                <a:gd name="connsiteX5" fmla="*/ 3569957 w 4074204"/>
                <a:gd name="connsiteY5" fmla="*/ 2316918 h 2630045"/>
                <a:gd name="connsiteX6" fmla="*/ 606620 w 4074204"/>
                <a:gd name="connsiteY6" fmla="*/ 2630045 h 2630045"/>
                <a:gd name="connsiteX7" fmla="*/ 0 w 4074204"/>
                <a:gd name="connsiteY7" fmla="*/ 2023425 h 2630045"/>
                <a:gd name="connsiteX8" fmla="*/ 0 w 4074204"/>
                <a:gd name="connsiteY8" fmla="*/ 606620 h 263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4204" h="2630045">
                  <a:moveTo>
                    <a:pt x="0" y="606620"/>
                  </a:moveTo>
                  <a:cubicBezTo>
                    <a:pt x="0" y="271593"/>
                    <a:pt x="271593" y="0"/>
                    <a:pt x="606620" y="0"/>
                  </a:cubicBezTo>
                  <a:cubicBezTo>
                    <a:pt x="1560275" y="0"/>
                    <a:pt x="2527670" y="144370"/>
                    <a:pt x="3481325" y="213074"/>
                  </a:cubicBezTo>
                  <a:cubicBezTo>
                    <a:pt x="3816352" y="213074"/>
                    <a:pt x="4074204" y="484668"/>
                    <a:pt x="4074204" y="819695"/>
                  </a:cubicBezTo>
                  <a:lnTo>
                    <a:pt x="4074204" y="1708750"/>
                  </a:lnTo>
                  <a:cubicBezTo>
                    <a:pt x="4074204" y="2043777"/>
                    <a:pt x="3904984" y="2316918"/>
                    <a:pt x="3569957" y="2316918"/>
                  </a:cubicBezTo>
                  <a:lnTo>
                    <a:pt x="606620" y="2630045"/>
                  </a:lnTo>
                  <a:cubicBezTo>
                    <a:pt x="271593" y="2630045"/>
                    <a:pt x="0" y="2358452"/>
                    <a:pt x="0" y="2023425"/>
                  </a:cubicBezTo>
                  <a:lnTo>
                    <a:pt x="0" y="606620"/>
                  </a:lnTo>
                  <a:close/>
                </a:path>
              </a:pathLst>
            </a:custGeom>
            <a:noFill/>
            <a:ln w="38100">
              <a:solidFill>
                <a:srgbClr val="F3A701"/>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21" name="Shape 21"/>
          <p:cNvSpPr txBox="1">
            <a:spLocks noGrp="1"/>
          </p:cNvSpPr>
          <p:nvPr userDrawn="1">
            <p:ph type="ctrTitle"/>
          </p:nvPr>
        </p:nvSpPr>
        <p:spPr>
          <a:xfrm>
            <a:off x="1169622" y="2097370"/>
            <a:ext cx="3932497" cy="1458057"/>
          </a:xfrm>
          <a:prstGeom prst="rect">
            <a:avLst/>
          </a:prstGeom>
        </p:spPr>
        <p:txBody>
          <a:bodyPr lIns="91425" tIns="91425" rIns="91425" bIns="91425" anchor="b" anchorCtr="0">
            <a:scene3d>
              <a:camera prst="orthographicFront">
                <a:rot lat="900000" lon="300000" rev="0"/>
              </a:camera>
              <a:lightRig rig="threePt" dir="t"/>
            </a:scene3d>
          </a:bodyPr>
          <a:lstStyle>
            <a:lvl1pPr lvl="0" algn="ctr" rtl="0">
              <a:spcBef>
                <a:spcPts val="0"/>
              </a:spcBef>
              <a:defRPr>
                <a:solidFill>
                  <a:schemeClr val="tx1">
                    <a:lumMod val="75000"/>
                    <a:lumOff val="25000"/>
                  </a:schemeClr>
                </a:solidFill>
                <a:effectLst>
                  <a:outerShdw blurRad="50800" dist="38100" dir="10800000" algn="r" rotWithShape="0">
                    <a:prstClr val="black">
                      <a:alpha val="40000"/>
                    </a:prstClr>
                  </a:outerShdw>
                </a:effectLst>
                <a:latin typeface="+mj-lt"/>
                <a:ea typeface="Roboto Medium" panose="02000000000000000000" pitchFamily="2" charset="0"/>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lang="x-none" dirty="0"/>
          </a:p>
        </p:txBody>
      </p:sp>
      <p:sp>
        <p:nvSpPr>
          <p:cNvPr id="22" name="Shape 22"/>
          <p:cNvSpPr txBox="1">
            <a:spLocks noGrp="1"/>
          </p:cNvSpPr>
          <p:nvPr userDrawn="1">
            <p:ph type="subTitle" idx="1"/>
          </p:nvPr>
        </p:nvSpPr>
        <p:spPr>
          <a:xfrm>
            <a:off x="1169622" y="3719155"/>
            <a:ext cx="3932497" cy="531597"/>
          </a:xfrm>
          <a:prstGeom prst="rect">
            <a:avLst/>
          </a:prstGeom>
        </p:spPr>
        <p:txBody>
          <a:bodyPr lIns="91425" tIns="91425" rIns="91425" bIns="91425" anchor="t" anchorCtr="0">
            <a:scene3d>
              <a:camera prst="orthographicFront">
                <a:rot lat="900000" lon="300000" rev="0"/>
              </a:camera>
              <a:lightRig rig="threePt" dir="t"/>
            </a:scene3d>
          </a:bodyPr>
          <a:lstStyle>
            <a:lvl1pPr lvl="0" algn="ctr" rtl="0">
              <a:spcBef>
                <a:spcPts val="0"/>
              </a:spcBef>
              <a:buClr>
                <a:srgbClr val="33CCFF"/>
              </a:buClr>
              <a:buSzPct val="100000"/>
              <a:buNone/>
              <a:defRPr sz="2400" b="0">
                <a:solidFill>
                  <a:schemeClr val="tx1">
                    <a:lumMod val="75000"/>
                    <a:lumOff val="25000"/>
                  </a:schemeClr>
                </a:solidFill>
                <a:latin typeface="Roboto" panose="02000000000000000000" pitchFamily="2" charset="0"/>
                <a:ea typeface="Roboto" panose="02000000000000000000" pitchFamily="2" charset="0"/>
              </a:defRPr>
            </a:lvl1pPr>
            <a:lvl2pPr lvl="1" algn="ctr" rtl="0">
              <a:spcBef>
                <a:spcPts val="0"/>
              </a:spcBef>
              <a:buClr>
                <a:srgbClr val="33CCFF"/>
              </a:buClr>
              <a:buSzPct val="100000"/>
              <a:buNone/>
              <a:defRPr sz="2400">
                <a:solidFill>
                  <a:srgbClr val="33CCFF"/>
                </a:solidFill>
              </a:defRPr>
            </a:lvl2pPr>
            <a:lvl3pPr lvl="2" algn="ctr" rtl="0">
              <a:spcBef>
                <a:spcPts val="0"/>
              </a:spcBef>
              <a:buClr>
                <a:srgbClr val="33CCFF"/>
              </a:buClr>
              <a:buSzPct val="100000"/>
              <a:buNone/>
              <a:defRPr sz="2400">
                <a:solidFill>
                  <a:srgbClr val="33CCFF"/>
                </a:solidFill>
              </a:defRPr>
            </a:lvl3pPr>
            <a:lvl4pPr lvl="3" algn="ctr" rtl="0">
              <a:spcBef>
                <a:spcPts val="0"/>
              </a:spcBef>
              <a:buClr>
                <a:srgbClr val="33CCFF"/>
              </a:buClr>
              <a:buSzPct val="100000"/>
              <a:buNone/>
              <a:defRPr sz="2400">
                <a:solidFill>
                  <a:srgbClr val="33CCFF"/>
                </a:solidFill>
              </a:defRPr>
            </a:lvl4pPr>
            <a:lvl5pPr lvl="4" algn="ctr" rtl="0">
              <a:spcBef>
                <a:spcPts val="0"/>
              </a:spcBef>
              <a:buClr>
                <a:srgbClr val="33CCFF"/>
              </a:buClr>
              <a:buSzPct val="100000"/>
              <a:buNone/>
              <a:defRPr sz="2400">
                <a:solidFill>
                  <a:srgbClr val="33CCFF"/>
                </a:solidFill>
              </a:defRPr>
            </a:lvl5pPr>
            <a:lvl6pPr lvl="5" algn="ctr" rtl="0">
              <a:spcBef>
                <a:spcPts val="0"/>
              </a:spcBef>
              <a:buClr>
                <a:srgbClr val="33CCFF"/>
              </a:buClr>
              <a:buSzPct val="100000"/>
              <a:buNone/>
              <a:defRPr sz="2400">
                <a:solidFill>
                  <a:srgbClr val="33CCFF"/>
                </a:solidFill>
              </a:defRPr>
            </a:lvl6pPr>
            <a:lvl7pPr lvl="6" algn="ctr" rtl="0">
              <a:spcBef>
                <a:spcPts val="0"/>
              </a:spcBef>
              <a:buClr>
                <a:srgbClr val="33CCFF"/>
              </a:buClr>
              <a:buSzPct val="100000"/>
              <a:buNone/>
              <a:defRPr sz="2400">
                <a:solidFill>
                  <a:srgbClr val="33CCFF"/>
                </a:solidFill>
              </a:defRPr>
            </a:lvl7pPr>
            <a:lvl8pPr lvl="7" algn="ctr" rtl="0">
              <a:spcBef>
                <a:spcPts val="0"/>
              </a:spcBef>
              <a:buClr>
                <a:srgbClr val="33CCFF"/>
              </a:buClr>
              <a:buSzPct val="100000"/>
              <a:buNone/>
              <a:defRPr sz="2400">
                <a:solidFill>
                  <a:srgbClr val="33CCFF"/>
                </a:solidFill>
              </a:defRPr>
            </a:lvl8pPr>
            <a:lvl9pPr lvl="8" algn="ctr" rtl="0">
              <a:spcBef>
                <a:spcPts val="0"/>
              </a:spcBef>
              <a:buClr>
                <a:srgbClr val="33CCFF"/>
              </a:buClr>
              <a:buSzPct val="100000"/>
              <a:buNone/>
              <a:defRPr sz="2400">
                <a:solidFill>
                  <a:srgbClr val="33CCFF"/>
                </a:solidFill>
              </a:defRPr>
            </a:lvl9pPr>
          </a:lstStyle>
          <a:p>
            <a:endParaRPr dirty="0"/>
          </a:p>
        </p:txBody>
      </p:sp>
      <p:grpSp>
        <p:nvGrpSpPr>
          <p:cNvPr id="70" name="Group 69">
            <a:extLst>
              <a:ext uri="{FF2B5EF4-FFF2-40B4-BE49-F238E27FC236}">
                <a16:creationId xmlns:a16="http://schemas.microsoft.com/office/drawing/2014/main" id="{337BE26C-06F2-4866-91D4-4B1535584265}"/>
              </a:ext>
            </a:extLst>
          </p:cNvPr>
          <p:cNvGrpSpPr/>
          <p:nvPr userDrawn="1"/>
        </p:nvGrpSpPr>
        <p:grpSpPr>
          <a:xfrm>
            <a:off x="7187564" y="-715315"/>
            <a:ext cx="5886633" cy="8432009"/>
            <a:chOff x="7187564" y="-715315"/>
            <a:chExt cx="5886633" cy="8432009"/>
          </a:xfrm>
          <a:effectLst>
            <a:outerShdw blurRad="50800" dist="38100" dir="10800000" algn="r" rotWithShape="0">
              <a:prstClr val="black">
                <a:alpha val="40000"/>
              </a:prstClr>
            </a:outerShdw>
          </a:effectLst>
        </p:grpSpPr>
        <p:sp>
          <p:nvSpPr>
            <p:cNvPr id="59" name="Freeform: Shape 58">
              <a:extLst>
                <a:ext uri="{FF2B5EF4-FFF2-40B4-BE49-F238E27FC236}">
                  <a16:creationId xmlns:a16="http://schemas.microsoft.com/office/drawing/2014/main" id="{211333C7-A063-409D-8E8E-D20151967610}"/>
                </a:ext>
              </a:extLst>
            </p:cNvPr>
            <p:cNvSpPr/>
            <p:nvPr userDrawn="1"/>
          </p:nvSpPr>
          <p:spPr>
            <a:xfrm rot="2377186" flipV="1">
              <a:off x="9879276" y="784810"/>
              <a:ext cx="892683" cy="6931884"/>
            </a:xfrm>
            <a:custGeom>
              <a:avLst/>
              <a:gdLst>
                <a:gd name="connsiteX0" fmla="*/ 0 w 892683"/>
                <a:gd name="connsiteY0" fmla="*/ 6931884 h 6931884"/>
                <a:gd name="connsiteX1" fmla="*/ 892683 w 892683"/>
                <a:gd name="connsiteY1" fmla="*/ 5853574 h 6931884"/>
                <a:gd name="connsiteX2" fmla="*/ 609459 w 892683"/>
                <a:gd name="connsiteY2" fmla="*/ 216232 h 6931884"/>
                <a:gd name="connsiteX3" fmla="*/ 348263 w 892683"/>
                <a:gd name="connsiteY3" fmla="*/ 0 h 6931884"/>
              </a:gdLst>
              <a:ahLst/>
              <a:cxnLst>
                <a:cxn ang="0">
                  <a:pos x="connsiteX0" y="connsiteY0"/>
                </a:cxn>
                <a:cxn ang="0">
                  <a:pos x="connsiteX1" y="connsiteY1"/>
                </a:cxn>
                <a:cxn ang="0">
                  <a:pos x="connsiteX2" y="connsiteY2"/>
                </a:cxn>
                <a:cxn ang="0">
                  <a:pos x="connsiteX3" y="connsiteY3"/>
                </a:cxn>
              </a:cxnLst>
              <a:rect l="l" t="t" r="r" b="b"/>
              <a:pathLst>
                <a:path w="892683" h="6931884">
                  <a:moveTo>
                    <a:pt x="0" y="6931884"/>
                  </a:moveTo>
                  <a:lnTo>
                    <a:pt x="892683" y="5853574"/>
                  </a:lnTo>
                  <a:lnTo>
                    <a:pt x="609459" y="216232"/>
                  </a:lnTo>
                  <a:lnTo>
                    <a:pt x="348263" y="0"/>
                  </a:lnTo>
                  <a:close/>
                </a:path>
              </a:pathLst>
            </a:custGeom>
            <a:solidFill>
              <a:srgbClr val="BBA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1" name="Freeform: Shape 60">
              <a:extLst>
                <a:ext uri="{FF2B5EF4-FFF2-40B4-BE49-F238E27FC236}">
                  <a16:creationId xmlns:a16="http://schemas.microsoft.com/office/drawing/2014/main" id="{9ADC1B41-30E9-420B-A053-6EF9A914C819}"/>
                </a:ext>
              </a:extLst>
            </p:cNvPr>
            <p:cNvSpPr/>
            <p:nvPr userDrawn="1"/>
          </p:nvSpPr>
          <p:spPr>
            <a:xfrm rot="1859724" flipV="1">
              <a:off x="9361330" y="-715315"/>
              <a:ext cx="1001532" cy="8216923"/>
            </a:xfrm>
            <a:custGeom>
              <a:avLst/>
              <a:gdLst>
                <a:gd name="connsiteX0" fmla="*/ 0 w 1001532"/>
                <a:gd name="connsiteY0" fmla="*/ 7765992 h 8216923"/>
                <a:gd name="connsiteX1" fmla="*/ 750612 w 1001532"/>
                <a:gd name="connsiteY1" fmla="*/ 8216923 h 8216923"/>
                <a:gd name="connsiteX2" fmla="*/ 1001532 w 1001532"/>
                <a:gd name="connsiteY2" fmla="*/ 7799247 h 8216923"/>
                <a:gd name="connsiteX3" fmla="*/ 616523 w 1001532"/>
                <a:gd name="connsiteY3" fmla="*/ 135983 h 8216923"/>
                <a:gd name="connsiteX4" fmla="*/ 390168 w 1001532"/>
                <a:gd name="connsiteY4" fmla="*/ 0 h 821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32" h="8216923">
                  <a:moveTo>
                    <a:pt x="0" y="7765992"/>
                  </a:moveTo>
                  <a:lnTo>
                    <a:pt x="750612" y="8216923"/>
                  </a:lnTo>
                  <a:lnTo>
                    <a:pt x="1001532" y="7799247"/>
                  </a:lnTo>
                  <a:lnTo>
                    <a:pt x="616523" y="135983"/>
                  </a:lnTo>
                  <a:lnTo>
                    <a:pt x="390168" y="0"/>
                  </a:lnTo>
                  <a:close/>
                </a:path>
              </a:pathLst>
            </a:cu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7" name="Freeform: Shape 56">
              <a:extLst>
                <a:ext uri="{FF2B5EF4-FFF2-40B4-BE49-F238E27FC236}">
                  <a16:creationId xmlns:a16="http://schemas.microsoft.com/office/drawing/2014/main" id="{7E014F5B-FDC4-403F-B56A-725AF5A584F9}"/>
                </a:ext>
              </a:extLst>
            </p:cNvPr>
            <p:cNvSpPr/>
            <p:nvPr userDrawn="1"/>
          </p:nvSpPr>
          <p:spPr>
            <a:xfrm rot="2891655" flipV="1">
              <a:off x="10212441" y="2801485"/>
              <a:ext cx="745705" cy="4977807"/>
            </a:xfrm>
            <a:custGeom>
              <a:avLst/>
              <a:gdLst>
                <a:gd name="connsiteX0" fmla="*/ 0 w 745705"/>
                <a:gd name="connsiteY0" fmla="*/ 4977807 h 4977807"/>
                <a:gd name="connsiteX1" fmla="*/ 745705 w 745705"/>
                <a:gd name="connsiteY1" fmla="*/ 4310935 h 4977807"/>
                <a:gd name="connsiteX2" fmla="*/ 545730 w 745705"/>
                <a:gd name="connsiteY2" fmla="*/ 330590 h 4977807"/>
                <a:gd name="connsiteX3" fmla="*/ 250089 w 745705"/>
                <a:gd name="connsiteY3" fmla="*/ 0 h 4977807"/>
              </a:gdLst>
              <a:ahLst/>
              <a:cxnLst>
                <a:cxn ang="0">
                  <a:pos x="connsiteX0" y="connsiteY0"/>
                </a:cxn>
                <a:cxn ang="0">
                  <a:pos x="connsiteX1" y="connsiteY1"/>
                </a:cxn>
                <a:cxn ang="0">
                  <a:pos x="connsiteX2" y="connsiteY2"/>
                </a:cxn>
                <a:cxn ang="0">
                  <a:pos x="connsiteX3" y="connsiteY3"/>
                </a:cxn>
              </a:cxnLst>
              <a:rect l="l" t="t" r="r" b="b"/>
              <a:pathLst>
                <a:path w="745705" h="4977807">
                  <a:moveTo>
                    <a:pt x="0" y="4977807"/>
                  </a:moveTo>
                  <a:lnTo>
                    <a:pt x="745705" y="4310935"/>
                  </a:lnTo>
                  <a:lnTo>
                    <a:pt x="545730" y="330590"/>
                  </a:lnTo>
                  <a:lnTo>
                    <a:pt x="250089" y="0"/>
                  </a:lnTo>
                  <a:close/>
                </a:path>
              </a:pathLst>
            </a:cu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5" name="Freeform: Shape 54">
              <a:extLst>
                <a:ext uri="{FF2B5EF4-FFF2-40B4-BE49-F238E27FC236}">
                  <a16:creationId xmlns:a16="http://schemas.microsoft.com/office/drawing/2014/main" id="{B7896C93-3C16-41AE-A630-AEB13B0C7480}"/>
                </a:ext>
              </a:extLst>
            </p:cNvPr>
            <p:cNvSpPr/>
            <p:nvPr userDrawn="1"/>
          </p:nvSpPr>
          <p:spPr>
            <a:xfrm rot="3381011" flipV="1">
              <a:off x="10612379" y="4321453"/>
              <a:ext cx="668229" cy="3437229"/>
            </a:xfrm>
            <a:custGeom>
              <a:avLst/>
              <a:gdLst>
                <a:gd name="connsiteX0" fmla="*/ 0 w 668229"/>
                <a:gd name="connsiteY0" fmla="*/ 3437229 h 3437229"/>
                <a:gd name="connsiteX1" fmla="*/ 668229 w 668229"/>
                <a:gd name="connsiteY1" fmla="*/ 2992421 h 3437229"/>
                <a:gd name="connsiteX2" fmla="*/ 546068 w 668229"/>
                <a:gd name="connsiteY2" fmla="*/ 560923 h 3437229"/>
                <a:gd name="connsiteX3" fmla="*/ 172688 w 668229"/>
                <a:gd name="connsiteY3" fmla="*/ 0 h 3437229"/>
              </a:gdLst>
              <a:ahLst/>
              <a:cxnLst>
                <a:cxn ang="0">
                  <a:pos x="connsiteX0" y="connsiteY0"/>
                </a:cxn>
                <a:cxn ang="0">
                  <a:pos x="connsiteX1" y="connsiteY1"/>
                </a:cxn>
                <a:cxn ang="0">
                  <a:pos x="connsiteX2" y="connsiteY2"/>
                </a:cxn>
                <a:cxn ang="0">
                  <a:pos x="connsiteX3" y="connsiteY3"/>
                </a:cxn>
              </a:cxnLst>
              <a:rect l="l" t="t" r="r" b="b"/>
              <a:pathLst>
                <a:path w="668229" h="3437229">
                  <a:moveTo>
                    <a:pt x="0" y="3437229"/>
                  </a:moveTo>
                  <a:lnTo>
                    <a:pt x="668229" y="2992421"/>
                  </a:lnTo>
                  <a:lnTo>
                    <a:pt x="546068" y="560923"/>
                  </a:lnTo>
                  <a:lnTo>
                    <a:pt x="172688" y="0"/>
                  </a:lnTo>
                  <a:close/>
                </a:path>
              </a:pathLst>
            </a:custGeom>
            <a:solidFill>
              <a:srgbClr val="BBA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3" name="Freeform: Shape 62">
              <a:extLst>
                <a:ext uri="{FF2B5EF4-FFF2-40B4-BE49-F238E27FC236}">
                  <a16:creationId xmlns:a16="http://schemas.microsoft.com/office/drawing/2014/main" id="{68899ACC-04BD-403D-B284-F18BF6B94E88}"/>
                </a:ext>
              </a:extLst>
            </p:cNvPr>
            <p:cNvSpPr/>
            <p:nvPr userDrawn="1"/>
          </p:nvSpPr>
          <p:spPr>
            <a:xfrm rot="1350757" flipV="1">
              <a:off x="8254620" y="-478100"/>
              <a:ext cx="967201" cy="7688127"/>
            </a:xfrm>
            <a:custGeom>
              <a:avLst/>
              <a:gdLst>
                <a:gd name="connsiteX0" fmla="*/ 967201 w 967201"/>
                <a:gd name="connsiteY0" fmla="*/ 7688127 h 7688127"/>
                <a:gd name="connsiteX1" fmla="*/ 625363 w 967201"/>
                <a:gd name="connsiteY1" fmla="*/ 122722 h 7688127"/>
                <a:gd name="connsiteX2" fmla="*/ 329270 w 967201"/>
                <a:gd name="connsiteY2" fmla="*/ 0 h 7688127"/>
                <a:gd name="connsiteX3" fmla="*/ 0 w 967201"/>
                <a:gd name="connsiteY3" fmla="*/ 7287249 h 7688127"/>
              </a:gdLst>
              <a:ahLst/>
              <a:cxnLst>
                <a:cxn ang="0">
                  <a:pos x="connsiteX0" y="connsiteY0"/>
                </a:cxn>
                <a:cxn ang="0">
                  <a:pos x="connsiteX1" y="connsiteY1"/>
                </a:cxn>
                <a:cxn ang="0">
                  <a:pos x="connsiteX2" y="connsiteY2"/>
                </a:cxn>
                <a:cxn ang="0">
                  <a:pos x="connsiteX3" y="connsiteY3"/>
                </a:cxn>
              </a:cxnLst>
              <a:rect l="l" t="t" r="r" b="b"/>
              <a:pathLst>
                <a:path w="967201" h="7688127">
                  <a:moveTo>
                    <a:pt x="967201" y="7688127"/>
                  </a:moveTo>
                  <a:lnTo>
                    <a:pt x="625363" y="122722"/>
                  </a:lnTo>
                  <a:lnTo>
                    <a:pt x="329270" y="0"/>
                  </a:lnTo>
                  <a:lnTo>
                    <a:pt x="0" y="7287249"/>
                  </a:lnTo>
                  <a:close/>
                </a:path>
              </a:pathLst>
            </a:custGeom>
            <a:solidFill>
              <a:srgbClr val="BBA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9" name="Freeform: Shape 68">
              <a:extLst>
                <a:ext uri="{FF2B5EF4-FFF2-40B4-BE49-F238E27FC236}">
                  <a16:creationId xmlns:a16="http://schemas.microsoft.com/office/drawing/2014/main" id="{B6433BB9-82FB-495E-B7B7-CDE17B733AE1}"/>
                </a:ext>
              </a:extLst>
            </p:cNvPr>
            <p:cNvSpPr/>
            <p:nvPr userDrawn="1"/>
          </p:nvSpPr>
          <p:spPr>
            <a:xfrm rot="822773" flipV="1">
              <a:off x="7187564" y="-214105"/>
              <a:ext cx="939249" cy="7211422"/>
            </a:xfrm>
            <a:custGeom>
              <a:avLst/>
              <a:gdLst>
                <a:gd name="connsiteX0" fmla="*/ 0 w 939249"/>
                <a:gd name="connsiteY0" fmla="*/ 6982234 h 7211422"/>
                <a:gd name="connsiteX1" fmla="*/ 939249 w 939249"/>
                <a:gd name="connsiteY1" fmla="*/ 7211422 h 7211422"/>
                <a:gd name="connsiteX2" fmla="*/ 616729 w 939249"/>
                <a:gd name="connsiteY2" fmla="*/ 73506 h 7211422"/>
                <a:gd name="connsiteX3" fmla="*/ 315489 w 939249"/>
                <a:gd name="connsiteY3" fmla="*/ 0 h 7211422"/>
              </a:gdLst>
              <a:ahLst/>
              <a:cxnLst>
                <a:cxn ang="0">
                  <a:pos x="connsiteX0" y="connsiteY0"/>
                </a:cxn>
                <a:cxn ang="0">
                  <a:pos x="connsiteX1" y="connsiteY1"/>
                </a:cxn>
                <a:cxn ang="0">
                  <a:pos x="connsiteX2" y="connsiteY2"/>
                </a:cxn>
                <a:cxn ang="0">
                  <a:pos x="connsiteX3" y="connsiteY3"/>
                </a:cxn>
              </a:cxnLst>
              <a:rect l="l" t="t" r="r" b="b"/>
              <a:pathLst>
                <a:path w="939249" h="7211422">
                  <a:moveTo>
                    <a:pt x="0" y="6982234"/>
                  </a:moveTo>
                  <a:lnTo>
                    <a:pt x="939249" y="7211422"/>
                  </a:lnTo>
                  <a:lnTo>
                    <a:pt x="616729" y="73506"/>
                  </a:lnTo>
                  <a:lnTo>
                    <a:pt x="315489" y="0"/>
                  </a:lnTo>
                  <a:close/>
                </a:path>
              </a:pathLst>
            </a:cu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Tree>
    <p:extLst>
      <p:ext uri="{BB962C8B-B14F-4D97-AF65-F5344CB8AC3E}">
        <p14:creationId xmlns:p14="http://schemas.microsoft.com/office/powerpoint/2010/main" val="303987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BBAA9A"/>
        </a:solidFill>
        <a:effectLst/>
      </p:bgPr>
    </p:bg>
    <p:spTree>
      <p:nvGrpSpPr>
        <p:cNvPr id="1" name="Shape 33"/>
        <p:cNvGrpSpPr/>
        <p:nvPr/>
      </p:nvGrpSpPr>
      <p:grpSpPr>
        <a:xfrm>
          <a:off x="0" y="0"/>
          <a:ext cx="0" cy="0"/>
          <a:chOff x="0" y="0"/>
          <a:chExt cx="0" cy="0"/>
        </a:xfrm>
      </p:grpSpPr>
      <p:grpSp>
        <p:nvGrpSpPr>
          <p:cNvPr id="14" name="Group 13">
            <a:extLst>
              <a:ext uri="{FF2B5EF4-FFF2-40B4-BE49-F238E27FC236}">
                <a16:creationId xmlns:a16="http://schemas.microsoft.com/office/drawing/2014/main" id="{5ABAA679-071A-4CDE-AA06-A2853DD7A346}"/>
              </a:ext>
            </a:extLst>
          </p:cNvPr>
          <p:cNvGrpSpPr/>
          <p:nvPr userDrawn="1"/>
        </p:nvGrpSpPr>
        <p:grpSpPr>
          <a:xfrm>
            <a:off x="0" y="0"/>
            <a:ext cx="12192000" cy="3314700"/>
            <a:chOff x="0" y="-21888"/>
            <a:chExt cx="12192000" cy="6879886"/>
          </a:xfrm>
        </p:grpSpPr>
        <p:sp>
          <p:nvSpPr>
            <p:cNvPr id="15" name="Rectangle 14">
              <a:extLst>
                <a:ext uri="{FF2B5EF4-FFF2-40B4-BE49-F238E27FC236}">
                  <a16:creationId xmlns:a16="http://schemas.microsoft.com/office/drawing/2014/main" id="{39519DB3-D925-46C0-BC12-F6B295AD83C2}"/>
                </a:ext>
              </a:extLst>
            </p:cNvPr>
            <p:cNvSpPr/>
            <p:nvPr userDrawn="1"/>
          </p:nvSpPr>
          <p:spPr>
            <a:xfrm>
              <a:off x="0" y="6132283"/>
              <a:ext cx="12192000" cy="725715"/>
            </a:xfrm>
            <a:prstGeom prst="rect">
              <a:avLst/>
            </a:pr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6" name="Rectangle 15">
              <a:extLst>
                <a:ext uri="{FF2B5EF4-FFF2-40B4-BE49-F238E27FC236}">
                  <a16:creationId xmlns:a16="http://schemas.microsoft.com/office/drawing/2014/main" id="{AF12C7C3-EA86-4F99-AABE-86B8BFDB48ED}"/>
                </a:ext>
              </a:extLst>
            </p:cNvPr>
            <p:cNvSpPr/>
            <p:nvPr userDrawn="1"/>
          </p:nvSpPr>
          <p:spPr>
            <a:xfrm>
              <a:off x="0" y="4901448"/>
              <a:ext cx="12192000" cy="725715"/>
            </a:xfrm>
            <a:prstGeom prst="rect">
              <a:avLst/>
            </a:prstGeom>
            <a:solidFill>
              <a:srgbClr val="332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7" name="Rectangle 16">
              <a:extLst>
                <a:ext uri="{FF2B5EF4-FFF2-40B4-BE49-F238E27FC236}">
                  <a16:creationId xmlns:a16="http://schemas.microsoft.com/office/drawing/2014/main" id="{8B6233EC-2B52-437B-BC8D-DFB88BF37F81}"/>
                </a:ext>
              </a:extLst>
            </p:cNvPr>
            <p:cNvSpPr/>
            <p:nvPr userDrawn="1"/>
          </p:nvSpPr>
          <p:spPr>
            <a:xfrm>
              <a:off x="0" y="3670614"/>
              <a:ext cx="12192000" cy="725715"/>
            </a:xfrm>
            <a:prstGeom prst="rect">
              <a:avLst/>
            </a:pr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8" name="Rectangle 17">
              <a:extLst>
                <a:ext uri="{FF2B5EF4-FFF2-40B4-BE49-F238E27FC236}">
                  <a16:creationId xmlns:a16="http://schemas.microsoft.com/office/drawing/2014/main" id="{18320EC5-3B28-4785-9906-89A5C9420C55}"/>
                </a:ext>
              </a:extLst>
            </p:cNvPr>
            <p:cNvSpPr/>
            <p:nvPr userDrawn="1"/>
          </p:nvSpPr>
          <p:spPr>
            <a:xfrm>
              <a:off x="0" y="2439780"/>
              <a:ext cx="12192000" cy="725715"/>
            </a:xfrm>
            <a:prstGeom prst="rect">
              <a:avLst/>
            </a:prstGeom>
            <a:solidFill>
              <a:srgbClr val="332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9" name="Rectangle 18">
              <a:extLst>
                <a:ext uri="{FF2B5EF4-FFF2-40B4-BE49-F238E27FC236}">
                  <a16:creationId xmlns:a16="http://schemas.microsoft.com/office/drawing/2014/main" id="{75AA91E5-4CD6-435D-A852-271C12F5E43E}"/>
                </a:ext>
              </a:extLst>
            </p:cNvPr>
            <p:cNvSpPr/>
            <p:nvPr userDrawn="1"/>
          </p:nvSpPr>
          <p:spPr>
            <a:xfrm>
              <a:off x="0" y="1208946"/>
              <a:ext cx="12192000" cy="725715"/>
            </a:xfrm>
            <a:prstGeom prst="rect">
              <a:avLst/>
            </a:pr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20" name="Rectangle 19">
              <a:extLst>
                <a:ext uri="{FF2B5EF4-FFF2-40B4-BE49-F238E27FC236}">
                  <a16:creationId xmlns:a16="http://schemas.microsoft.com/office/drawing/2014/main" id="{08E6150B-E83C-4124-AF46-DB46B954ADB7}"/>
                </a:ext>
              </a:extLst>
            </p:cNvPr>
            <p:cNvSpPr/>
            <p:nvPr userDrawn="1"/>
          </p:nvSpPr>
          <p:spPr>
            <a:xfrm>
              <a:off x="0" y="-21888"/>
              <a:ext cx="12192000" cy="725715"/>
            </a:xfrm>
            <a:prstGeom prst="rect">
              <a:avLst/>
            </a:prstGeom>
            <a:solidFill>
              <a:srgbClr val="332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grpSp>
        <p:nvGrpSpPr>
          <p:cNvPr id="3" name="Group 2">
            <a:extLst>
              <a:ext uri="{FF2B5EF4-FFF2-40B4-BE49-F238E27FC236}">
                <a16:creationId xmlns:a16="http://schemas.microsoft.com/office/drawing/2014/main" id="{5ABAA679-071A-4CDE-AA06-A2853DD7A346}"/>
              </a:ext>
            </a:extLst>
          </p:cNvPr>
          <p:cNvGrpSpPr/>
          <p:nvPr userDrawn="1"/>
        </p:nvGrpSpPr>
        <p:grpSpPr>
          <a:xfrm>
            <a:off x="0" y="3562350"/>
            <a:ext cx="12192000" cy="3295650"/>
            <a:chOff x="0" y="-21888"/>
            <a:chExt cx="12192000" cy="6879886"/>
          </a:xfrm>
        </p:grpSpPr>
        <p:sp>
          <p:nvSpPr>
            <p:cNvPr id="4" name="Rectangle 3">
              <a:extLst>
                <a:ext uri="{FF2B5EF4-FFF2-40B4-BE49-F238E27FC236}">
                  <a16:creationId xmlns:a16="http://schemas.microsoft.com/office/drawing/2014/main" id="{39519DB3-D925-46C0-BC12-F6B295AD83C2}"/>
                </a:ext>
              </a:extLst>
            </p:cNvPr>
            <p:cNvSpPr/>
            <p:nvPr userDrawn="1"/>
          </p:nvSpPr>
          <p:spPr>
            <a:xfrm>
              <a:off x="0" y="6132283"/>
              <a:ext cx="12192000" cy="725715"/>
            </a:xfrm>
            <a:prstGeom prst="rect">
              <a:avLst/>
            </a:pr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 name="Rectangle 4">
              <a:extLst>
                <a:ext uri="{FF2B5EF4-FFF2-40B4-BE49-F238E27FC236}">
                  <a16:creationId xmlns:a16="http://schemas.microsoft.com/office/drawing/2014/main" id="{AF12C7C3-EA86-4F99-AABE-86B8BFDB48ED}"/>
                </a:ext>
              </a:extLst>
            </p:cNvPr>
            <p:cNvSpPr/>
            <p:nvPr userDrawn="1"/>
          </p:nvSpPr>
          <p:spPr>
            <a:xfrm>
              <a:off x="0" y="4901448"/>
              <a:ext cx="12192000" cy="725715"/>
            </a:xfrm>
            <a:prstGeom prst="rect">
              <a:avLst/>
            </a:prstGeom>
            <a:solidFill>
              <a:srgbClr val="332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 name="Rectangle 5">
              <a:extLst>
                <a:ext uri="{FF2B5EF4-FFF2-40B4-BE49-F238E27FC236}">
                  <a16:creationId xmlns:a16="http://schemas.microsoft.com/office/drawing/2014/main" id="{8B6233EC-2B52-437B-BC8D-DFB88BF37F81}"/>
                </a:ext>
              </a:extLst>
            </p:cNvPr>
            <p:cNvSpPr/>
            <p:nvPr userDrawn="1"/>
          </p:nvSpPr>
          <p:spPr>
            <a:xfrm>
              <a:off x="0" y="3670614"/>
              <a:ext cx="12192000" cy="725715"/>
            </a:xfrm>
            <a:prstGeom prst="rect">
              <a:avLst/>
            </a:pr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Rectangle 6">
              <a:extLst>
                <a:ext uri="{FF2B5EF4-FFF2-40B4-BE49-F238E27FC236}">
                  <a16:creationId xmlns:a16="http://schemas.microsoft.com/office/drawing/2014/main" id="{18320EC5-3B28-4785-9906-89A5C9420C55}"/>
                </a:ext>
              </a:extLst>
            </p:cNvPr>
            <p:cNvSpPr/>
            <p:nvPr userDrawn="1"/>
          </p:nvSpPr>
          <p:spPr>
            <a:xfrm>
              <a:off x="0" y="2439780"/>
              <a:ext cx="12192000" cy="725715"/>
            </a:xfrm>
            <a:prstGeom prst="rect">
              <a:avLst/>
            </a:prstGeom>
            <a:solidFill>
              <a:srgbClr val="332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Rectangle 7">
              <a:extLst>
                <a:ext uri="{FF2B5EF4-FFF2-40B4-BE49-F238E27FC236}">
                  <a16:creationId xmlns:a16="http://schemas.microsoft.com/office/drawing/2014/main" id="{75AA91E5-4CD6-435D-A852-271C12F5E43E}"/>
                </a:ext>
              </a:extLst>
            </p:cNvPr>
            <p:cNvSpPr/>
            <p:nvPr userDrawn="1"/>
          </p:nvSpPr>
          <p:spPr>
            <a:xfrm>
              <a:off x="0" y="1208946"/>
              <a:ext cx="12192000" cy="725715"/>
            </a:xfrm>
            <a:prstGeom prst="rect">
              <a:avLst/>
            </a:pr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Rectangle 8">
              <a:extLst>
                <a:ext uri="{FF2B5EF4-FFF2-40B4-BE49-F238E27FC236}">
                  <a16:creationId xmlns:a16="http://schemas.microsoft.com/office/drawing/2014/main" id="{08E6150B-E83C-4124-AF46-DB46B954ADB7}"/>
                </a:ext>
              </a:extLst>
            </p:cNvPr>
            <p:cNvSpPr/>
            <p:nvPr userDrawn="1"/>
          </p:nvSpPr>
          <p:spPr>
            <a:xfrm>
              <a:off x="0" y="-21888"/>
              <a:ext cx="12192000" cy="725715"/>
            </a:xfrm>
            <a:prstGeom prst="rect">
              <a:avLst/>
            </a:prstGeom>
            <a:solidFill>
              <a:srgbClr val="332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grpSp>
        <p:nvGrpSpPr>
          <p:cNvPr id="10" name="Group 9"/>
          <p:cNvGrpSpPr/>
          <p:nvPr userDrawn="1"/>
        </p:nvGrpSpPr>
        <p:grpSpPr>
          <a:xfrm>
            <a:off x="1176398" y="634532"/>
            <a:ext cx="9683989" cy="5575768"/>
            <a:chOff x="1233548" y="596432"/>
            <a:chExt cx="9683989" cy="5575768"/>
          </a:xfrm>
        </p:grpSpPr>
        <p:sp>
          <p:nvSpPr>
            <p:cNvPr id="12" name="Rectangle: Rounded Corners 1">
              <a:extLst>
                <a:ext uri="{FF2B5EF4-FFF2-40B4-BE49-F238E27FC236}">
                  <a16:creationId xmlns:a16="http://schemas.microsoft.com/office/drawing/2014/main" id="{0EC7FE41-954B-4E00-A306-95372961D07E}"/>
                </a:ext>
              </a:extLst>
            </p:cNvPr>
            <p:cNvSpPr/>
            <p:nvPr userDrawn="1"/>
          </p:nvSpPr>
          <p:spPr>
            <a:xfrm>
              <a:off x="1233548" y="596432"/>
              <a:ext cx="9683989" cy="5575768"/>
            </a:xfrm>
            <a:prstGeom prst="roundRect">
              <a:avLst>
                <a:gd name="adj" fmla="val 6915"/>
              </a:avLst>
            </a:prstGeom>
            <a:solidFill>
              <a:srgbClr val="39B1B5"/>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2" name="Rectangle: Rounded Corners 1">
              <a:extLst>
                <a:ext uri="{FF2B5EF4-FFF2-40B4-BE49-F238E27FC236}">
                  <a16:creationId xmlns:a16="http://schemas.microsoft.com/office/drawing/2014/main" id="{0EC7FE41-954B-4E00-A306-95372961D07E}"/>
                </a:ext>
              </a:extLst>
            </p:cNvPr>
            <p:cNvSpPr/>
            <p:nvPr userDrawn="1"/>
          </p:nvSpPr>
          <p:spPr>
            <a:xfrm>
              <a:off x="1706285" y="860279"/>
              <a:ext cx="8847415" cy="5054745"/>
            </a:xfrm>
            <a:prstGeom prst="roundRect">
              <a:avLst>
                <a:gd name="adj" fmla="val 6915"/>
              </a:avLst>
            </a:prstGeom>
            <a:solidFill>
              <a:schemeClr val="bg1">
                <a:alpha val="90000"/>
              </a:schemeClr>
            </a:solidFill>
            <a:ln w="28575">
              <a:solidFill>
                <a:srgbClr val="DC724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46" name="Shape 47"/>
          <p:cNvSpPr txBox="1">
            <a:spLocks noGrp="1"/>
          </p:cNvSpPr>
          <p:nvPr>
            <p:ph type="title"/>
          </p:nvPr>
        </p:nvSpPr>
        <p:spPr>
          <a:xfrm>
            <a:off x="3710782" y="1630699"/>
            <a:ext cx="4770436" cy="725714"/>
          </a:xfrm>
          <a:prstGeom prst="rect">
            <a:avLst/>
          </a:prstGeom>
          <a:ln>
            <a:noFill/>
          </a:ln>
        </p:spPr>
        <p:txBody>
          <a:bodyPr lIns="91425" tIns="91425" rIns="91425" bIns="91425" anchor="b" anchorCtr="0">
            <a:normAutofit/>
          </a:bodyPr>
          <a:lstStyle>
            <a:lvl1pPr lvl="0" algn="ctr">
              <a:spcBef>
                <a:spcPts val="0"/>
              </a:spcBef>
              <a:defRPr sz="3600">
                <a:solidFill>
                  <a:srgbClr val="3F3F4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34" name="Shape 34"/>
          <p:cNvSpPr txBox="1">
            <a:spLocks noGrp="1"/>
          </p:cNvSpPr>
          <p:nvPr>
            <p:ph type="body" idx="1"/>
          </p:nvPr>
        </p:nvSpPr>
        <p:spPr>
          <a:xfrm>
            <a:off x="3495675" y="2861532"/>
            <a:ext cx="5200650" cy="2190750"/>
          </a:xfrm>
          <a:prstGeom prst="rect">
            <a:avLst/>
          </a:prstGeom>
          <a:ln>
            <a:noFill/>
          </a:ln>
        </p:spPr>
        <p:txBody>
          <a:bodyPr lIns="91425" tIns="91425" rIns="91425" bIns="91425" anchor="ctr" anchorCtr="0">
            <a:normAutofit/>
          </a:bodyPr>
          <a:lstStyle>
            <a:lvl1pPr marL="0" lvl="0" indent="0" algn="ctr" rtl="0">
              <a:lnSpc>
                <a:spcPct val="100000"/>
              </a:lnSpc>
              <a:spcBef>
                <a:spcPts val="0"/>
              </a:spcBef>
              <a:buNone/>
              <a:defRPr sz="2000" b="0" i="1">
                <a:solidFill>
                  <a:srgbClr val="131F2B"/>
                </a:solidFill>
              </a:defRPr>
            </a:lvl1pPr>
            <a:lvl2pPr lvl="1" algn="ctr" rtl="0">
              <a:spcBef>
                <a:spcPts val="0"/>
              </a:spcBef>
              <a:defRPr b="1" i="1"/>
            </a:lvl2pPr>
            <a:lvl3pPr lvl="2" algn="ctr" rtl="0">
              <a:spcBef>
                <a:spcPts val="0"/>
              </a:spcBef>
              <a:defRPr b="1" i="1"/>
            </a:lvl3pPr>
            <a:lvl4pPr lvl="3" algn="ctr" rtl="0">
              <a:spcBef>
                <a:spcPts val="0"/>
              </a:spcBef>
              <a:defRPr b="1" i="1"/>
            </a:lvl4pPr>
            <a:lvl5pPr lvl="4" algn="ctr" rtl="0">
              <a:spcBef>
                <a:spcPts val="0"/>
              </a:spcBef>
              <a:defRPr b="1" i="1"/>
            </a:lvl5pPr>
            <a:lvl6pPr lvl="5" algn="ctr" rtl="0">
              <a:spcBef>
                <a:spcPts val="0"/>
              </a:spcBef>
              <a:defRPr b="1" i="1"/>
            </a:lvl6pPr>
            <a:lvl7pPr lvl="6" algn="ctr" rtl="0">
              <a:spcBef>
                <a:spcPts val="0"/>
              </a:spcBef>
              <a:defRPr b="1" i="1"/>
            </a:lvl7pPr>
            <a:lvl8pPr lvl="7" algn="ctr" rtl="0">
              <a:spcBef>
                <a:spcPts val="0"/>
              </a:spcBef>
              <a:defRPr b="1" i="1"/>
            </a:lvl8pPr>
            <a:lvl9pPr lvl="8" algn="ctr">
              <a:spcBef>
                <a:spcPts val="0"/>
              </a:spcBef>
              <a:defRPr b="1" i="1"/>
            </a:lvl9pPr>
          </a:lstStyle>
          <a:p>
            <a:endParaRPr dirty="0"/>
          </a:p>
        </p:txBody>
      </p:sp>
    </p:spTree>
    <p:extLst>
      <p:ext uri="{BB962C8B-B14F-4D97-AF65-F5344CB8AC3E}">
        <p14:creationId xmlns:p14="http://schemas.microsoft.com/office/powerpoint/2010/main" val="82543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1 column">
    <p:bg>
      <p:bgPr>
        <a:solidFill>
          <a:srgbClr val="443E3A"/>
        </a:solidFill>
        <a:effectLst/>
      </p:bgPr>
    </p:bg>
    <p:spTree>
      <p:nvGrpSpPr>
        <p:cNvPr id="1" name="Shape 46"/>
        <p:cNvGrpSpPr/>
        <p:nvPr/>
      </p:nvGrpSpPr>
      <p:grpSpPr>
        <a:xfrm>
          <a:off x="0" y="0"/>
          <a:ext cx="0" cy="0"/>
          <a:chOff x="0" y="0"/>
          <a:chExt cx="0" cy="0"/>
        </a:xfrm>
      </p:grpSpPr>
      <p:sp>
        <p:nvSpPr>
          <p:cNvPr id="4" name="Rectangle 3">
            <a:extLst>
              <a:ext uri="{FF2B5EF4-FFF2-40B4-BE49-F238E27FC236}">
                <a16:creationId xmlns:a16="http://schemas.microsoft.com/office/drawing/2014/main" id="{ACF08CF5-2C81-4EA5-93DF-65EEB59D58D1}"/>
              </a:ext>
            </a:extLst>
          </p:cNvPr>
          <p:cNvSpPr/>
          <p:nvPr userDrawn="1"/>
        </p:nvSpPr>
        <p:spPr>
          <a:xfrm>
            <a:off x="6096000" y="0"/>
            <a:ext cx="6096000" cy="6857999"/>
          </a:xfrm>
          <a:prstGeom prst="rect">
            <a:avLst/>
          </a:prstGeom>
          <a:solidFill>
            <a:srgbClr val="39B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48" name="Shape 48"/>
          <p:cNvSpPr txBox="1">
            <a:spLocks noGrp="1"/>
          </p:cNvSpPr>
          <p:nvPr>
            <p:ph type="body" idx="1"/>
          </p:nvPr>
        </p:nvSpPr>
        <p:spPr>
          <a:xfrm>
            <a:off x="6755651" y="2901872"/>
            <a:ext cx="4863648" cy="2609850"/>
          </a:xfrm>
          <a:prstGeom prst="rect">
            <a:avLst/>
          </a:prstGeom>
        </p:spPr>
        <p:txBody>
          <a:bodyPr lIns="91425" tIns="91425" rIns="91425" bIns="91425" anchor="t" anchorCtr="0">
            <a:normAutofit/>
          </a:bodyPr>
          <a:lstStyle>
            <a:lvl1pPr lvl="0">
              <a:spcBef>
                <a:spcPts val="0"/>
              </a:spcBef>
              <a:defRPr sz="1800">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47" name="Shape 47"/>
          <p:cNvSpPr txBox="1">
            <a:spLocks noGrp="1"/>
          </p:cNvSpPr>
          <p:nvPr>
            <p:ph type="title"/>
          </p:nvPr>
        </p:nvSpPr>
        <p:spPr>
          <a:xfrm>
            <a:off x="6755651" y="1644391"/>
            <a:ext cx="4863648" cy="847999"/>
          </a:xfrm>
          <a:prstGeom prst="rect">
            <a:avLst/>
          </a:prstGeom>
        </p:spPr>
        <p:txBody>
          <a:bodyPr lIns="91425" tIns="91425" rIns="91425" bIns="91425" anchor="b" anchorCtr="0">
            <a:normAutofit/>
          </a:bodyPr>
          <a:lstStyle>
            <a:lvl1pPr lvl="0">
              <a:spcBef>
                <a:spcPts val="0"/>
              </a:spcBef>
              <a:defRPr sz="3200">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6" name="Rectangle 5">
            <a:extLst>
              <a:ext uri="{FF2B5EF4-FFF2-40B4-BE49-F238E27FC236}">
                <a16:creationId xmlns:a16="http://schemas.microsoft.com/office/drawing/2014/main" id="{B8BB60DD-69EF-4A70-83F2-A9BE2E5CBD5B}"/>
              </a:ext>
            </a:extLst>
          </p:cNvPr>
          <p:cNvSpPr/>
          <p:nvPr userDrawn="1"/>
        </p:nvSpPr>
        <p:spPr>
          <a:xfrm>
            <a:off x="4950598" y="-1"/>
            <a:ext cx="572701" cy="6857999"/>
          </a:xfrm>
          <a:prstGeom prst="rect">
            <a:avLst/>
          </a:prstGeom>
          <a:solidFill>
            <a:srgbClr val="DC7242"/>
          </a:solidFill>
          <a:ln>
            <a:noFill/>
          </a:ln>
          <a:effectLst>
            <a:outerShdw blurRad="50800" dist="38100" algn="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Rectangle 6">
            <a:extLst>
              <a:ext uri="{FF2B5EF4-FFF2-40B4-BE49-F238E27FC236}">
                <a16:creationId xmlns:a16="http://schemas.microsoft.com/office/drawing/2014/main" id="{999BD430-44A9-4EAD-8809-F50488529BE5}"/>
              </a:ext>
            </a:extLst>
          </p:cNvPr>
          <p:cNvSpPr/>
          <p:nvPr userDrawn="1"/>
        </p:nvSpPr>
        <p:spPr>
          <a:xfrm>
            <a:off x="3960733" y="-1"/>
            <a:ext cx="572701" cy="6857999"/>
          </a:xfrm>
          <a:prstGeom prst="rect">
            <a:avLst/>
          </a:prstGeom>
          <a:solidFill>
            <a:srgbClr val="DC7242"/>
          </a:solidFill>
          <a:ln>
            <a:noFill/>
          </a:ln>
          <a:effectLst>
            <a:outerShdw blurRad="50800" dist="38100" algn="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Rectangle 7">
            <a:extLst>
              <a:ext uri="{FF2B5EF4-FFF2-40B4-BE49-F238E27FC236}">
                <a16:creationId xmlns:a16="http://schemas.microsoft.com/office/drawing/2014/main" id="{6BF45E14-362B-4F2B-9435-1AB4729EA53E}"/>
              </a:ext>
            </a:extLst>
          </p:cNvPr>
          <p:cNvSpPr/>
          <p:nvPr userDrawn="1"/>
        </p:nvSpPr>
        <p:spPr>
          <a:xfrm>
            <a:off x="2970868" y="-1"/>
            <a:ext cx="572701" cy="6857999"/>
          </a:xfrm>
          <a:prstGeom prst="rect">
            <a:avLst/>
          </a:prstGeom>
          <a:solidFill>
            <a:srgbClr val="DC7242"/>
          </a:solidFill>
          <a:ln>
            <a:noFill/>
          </a:ln>
          <a:effectLst>
            <a:outerShdw blurRad="50800" dist="38100" algn="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Rectangle 8">
            <a:extLst>
              <a:ext uri="{FF2B5EF4-FFF2-40B4-BE49-F238E27FC236}">
                <a16:creationId xmlns:a16="http://schemas.microsoft.com/office/drawing/2014/main" id="{F4114EC0-8065-4ACA-BB25-FF1EF40E20FD}"/>
              </a:ext>
            </a:extLst>
          </p:cNvPr>
          <p:cNvSpPr/>
          <p:nvPr userDrawn="1"/>
        </p:nvSpPr>
        <p:spPr>
          <a:xfrm>
            <a:off x="1981003" y="-1"/>
            <a:ext cx="572701" cy="6857999"/>
          </a:xfrm>
          <a:prstGeom prst="rect">
            <a:avLst/>
          </a:prstGeom>
          <a:solidFill>
            <a:srgbClr val="DC7242"/>
          </a:solidFill>
          <a:ln>
            <a:noFill/>
          </a:ln>
          <a:effectLst>
            <a:outerShdw blurRad="50800" dist="38100" algn="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 name="Rectangle 9">
            <a:extLst>
              <a:ext uri="{FF2B5EF4-FFF2-40B4-BE49-F238E27FC236}">
                <a16:creationId xmlns:a16="http://schemas.microsoft.com/office/drawing/2014/main" id="{A56CB32D-7A5A-4AD4-B587-9057DAAC9FE7}"/>
              </a:ext>
            </a:extLst>
          </p:cNvPr>
          <p:cNvSpPr/>
          <p:nvPr userDrawn="1"/>
        </p:nvSpPr>
        <p:spPr>
          <a:xfrm>
            <a:off x="991138" y="-1"/>
            <a:ext cx="572701" cy="6857999"/>
          </a:xfrm>
          <a:prstGeom prst="rect">
            <a:avLst/>
          </a:prstGeom>
          <a:solidFill>
            <a:srgbClr val="DC7242"/>
          </a:solidFill>
          <a:ln>
            <a:noFill/>
          </a:ln>
          <a:effectLst>
            <a:outerShdw blurRad="50800" dist="38100" algn="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Rectangle 10">
            <a:extLst>
              <a:ext uri="{FF2B5EF4-FFF2-40B4-BE49-F238E27FC236}">
                <a16:creationId xmlns:a16="http://schemas.microsoft.com/office/drawing/2014/main" id="{6BE9829B-E8A2-4B04-8CCB-ED4C50FCC878}"/>
              </a:ext>
            </a:extLst>
          </p:cNvPr>
          <p:cNvSpPr/>
          <p:nvPr userDrawn="1"/>
        </p:nvSpPr>
        <p:spPr>
          <a:xfrm>
            <a:off x="1273" y="-1"/>
            <a:ext cx="572701" cy="6857999"/>
          </a:xfrm>
          <a:prstGeom prst="rect">
            <a:avLst/>
          </a:prstGeom>
          <a:solidFill>
            <a:srgbClr val="DC7242"/>
          </a:solidFill>
          <a:ln>
            <a:noFill/>
          </a:ln>
          <a:effectLst>
            <a:outerShdw blurRad="50800" dist="38100" algn="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Picture Placeholder 2">
            <a:extLst>
              <a:ext uri="{FF2B5EF4-FFF2-40B4-BE49-F238E27FC236}">
                <a16:creationId xmlns:a16="http://schemas.microsoft.com/office/drawing/2014/main" id="{B3B92F91-787E-42B8-BCA8-44EADD546A94}"/>
              </a:ext>
            </a:extLst>
          </p:cNvPr>
          <p:cNvSpPr>
            <a:spLocks noGrp="1"/>
          </p:cNvSpPr>
          <p:nvPr>
            <p:ph type="pic" sz="quarter" idx="10"/>
          </p:nvPr>
        </p:nvSpPr>
        <p:spPr>
          <a:xfrm>
            <a:off x="620213" y="1429948"/>
            <a:ext cx="4769135" cy="3960000"/>
          </a:xfrm>
          <a:effectLst>
            <a:outerShdw blurRad="127000" dist="76200" sx="102000" sy="102000" algn="ctr" rotWithShape="0">
              <a:prstClr val="black">
                <a:alpha val="70000"/>
              </a:prstClr>
            </a:outerShdw>
          </a:effectLst>
        </p:spPr>
        <p:txBody>
          <a:bodyPr/>
          <a:lstStyle/>
          <a:p>
            <a:endParaRPr lang="x-none"/>
          </a:p>
        </p:txBody>
      </p:sp>
    </p:spTree>
    <p:extLst>
      <p:ext uri="{BB962C8B-B14F-4D97-AF65-F5344CB8AC3E}">
        <p14:creationId xmlns:p14="http://schemas.microsoft.com/office/powerpoint/2010/main" val="201792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 1 column">
    <p:bg>
      <p:bgPr>
        <a:solidFill>
          <a:srgbClr val="39B1B5"/>
        </a:solidFill>
        <a:effectLst/>
      </p:bgPr>
    </p:bg>
    <p:spTree>
      <p:nvGrpSpPr>
        <p:cNvPr id="1" name="Shape 46"/>
        <p:cNvGrpSpPr/>
        <p:nvPr/>
      </p:nvGrpSpPr>
      <p:grpSpPr>
        <a:xfrm>
          <a:off x="0" y="0"/>
          <a:ext cx="0" cy="0"/>
          <a:chOff x="0" y="0"/>
          <a:chExt cx="0" cy="0"/>
        </a:xfrm>
      </p:grpSpPr>
      <p:sp>
        <p:nvSpPr>
          <p:cNvPr id="4" name="Rectangle 3">
            <a:extLst>
              <a:ext uri="{FF2B5EF4-FFF2-40B4-BE49-F238E27FC236}">
                <a16:creationId xmlns:a16="http://schemas.microsoft.com/office/drawing/2014/main" id="{5536C935-B5C0-4BE0-98DB-474DE99E7D32}"/>
              </a:ext>
            </a:extLst>
          </p:cNvPr>
          <p:cNvSpPr/>
          <p:nvPr userDrawn="1"/>
        </p:nvSpPr>
        <p:spPr>
          <a:xfrm>
            <a:off x="0" y="0"/>
            <a:ext cx="6096000" cy="6857999"/>
          </a:xfrm>
          <a:prstGeom prst="rect">
            <a:avLst/>
          </a:pr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38" name="Shape 48"/>
          <p:cNvSpPr txBox="1">
            <a:spLocks noGrp="1"/>
          </p:cNvSpPr>
          <p:nvPr>
            <p:ph type="body" idx="11"/>
          </p:nvPr>
        </p:nvSpPr>
        <p:spPr>
          <a:xfrm>
            <a:off x="800100" y="3026305"/>
            <a:ext cx="4705349" cy="2137690"/>
          </a:xfrm>
          <a:prstGeom prst="rect">
            <a:avLst/>
          </a:prstGeom>
        </p:spPr>
        <p:txBody>
          <a:bodyPr lIns="91425" tIns="91425" rIns="91425" bIns="91425" anchor="t" anchorCtr="0">
            <a:normAutofit/>
          </a:bodyPr>
          <a:lstStyle>
            <a:lvl1pPr lvl="0">
              <a:spcBef>
                <a:spcPts val="0"/>
              </a:spcBef>
              <a:defRPr sz="1800">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47" name="Shape 47"/>
          <p:cNvSpPr txBox="1">
            <a:spLocks noGrp="1"/>
          </p:cNvSpPr>
          <p:nvPr>
            <p:ph type="title"/>
          </p:nvPr>
        </p:nvSpPr>
        <p:spPr>
          <a:xfrm>
            <a:off x="800100" y="1762052"/>
            <a:ext cx="4697354" cy="831256"/>
          </a:xfrm>
          <a:prstGeom prst="rect">
            <a:avLst/>
          </a:prstGeom>
        </p:spPr>
        <p:txBody>
          <a:bodyPr lIns="91425" tIns="91425" rIns="91425" bIns="91425" anchor="b" anchorCtr="0">
            <a:normAutofit/>
          </a:bodyPr>
          <a:lstStyle>
            <a:lvl1pPr lvl="0">
              <a:spcBef>
                <a:spcPts val="0"/>
              </a:spcBef>
              <a:defRPr sz="3200">
                <a:solidFill>
                  <a:schemeClr val="bg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grpSp>
        <p:nvGrpSpPr>
          <p:cNvPr id="2" name="Group 1">
            <a:extLst>
              <a:ext uri="{FF2B5EF4-FFF2-40B4-BE49-F238E27FC236}">
                <a16:creationId xmlns:a16="http://schemas.microsoft.com/office/drawing/2014/main" id="{311E31C7-64FE-4CA3-8E56-8929AEDE6E60}"/>
              </a:ext>
            </a:extLst>
          </p:cNvPr>
          <p:cNvGrpSpPr/>
          <p:nvPr userDrawn="1"/>
        </p:nvGrpSpPr>
        <p:grpSpPr>
          <a:xfrm>
            <a:off x="6669974" y="-1"/>
            <a:ext cx="5522026" cy="6857999"/>
            <a:chOff x="1273" y="-1"/>
            <a:chExt cx="5522026" cy="6857999"/>
          </a:xfrm>
          <a:solidFill>
            <a:srgbClr val="443E3A"/>
          </a:solidFill>
          <a:effectLst>
            <a:outerShdw blurRad="50800" dist="38100" dir="10800000" algn="r" rotWithShape="0">
              <a:prstClr val="black">
                <a:alpha val="71000"/>
              </a:prstClr>
            </a:outerShdw>
          </a:effectLst>
        </p:grpSpPr>
        <p:sp>
          <p:nvSpPr>
            <p:cNvPr id="5" name="Rectangle 4">
              <a:extLst>
                <a:ext uri="{FF2B5EF4-FFF2-40B4-BE49-F238E27FC236}">
                  <a16:creationId xmlns:a16="http://schemas.microsoft.com/office/drawing/2014/main" id="{5CEF6077-D7B4-42BB-A509-13C21D39EE83}"/>
                </a:ext>
              </a:extLst>
            </p:cNvPr>
            <p:cNvSpPr/>
            <p:nvPr userDrawn="1"/>
          </p:nvSpPr>
          <p:spPr>
            <a:xfrm>
              <a:off x="495059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 name="Rectangle 5">
              <a:extLst>
                <a:ext uri="{FF2B5EF4-FFF2-40B4-BE49-F238E27FC236}">
                  <a16:creationId xmlns:a16="http://schemas.microsoft.com/office/drawing/2014/main" id="{AD64A4F0-6B9B-4F9C-BB7F-14DAED1CD793}"/>
                </a:ext>
              </a:extLst>
            </p:cNvPr>
            <p:cNvSpPr/>
            <p:nvPr userDrawn="1"/>
          </p:nvSpPr>
          <p:spPr>
            <a:xfrm>
              <a:off x="396073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Rectangle 6">
              <a:extLst>
                <a:ext uri="{FF2B5EF4-FFF2-40B4-BE49-F238E27FC236}">
                  <a16:creationId xmlns:a16="http://schemas.microsoft.com/office/drawing/2014/main" id="{240975D1-3B04-439D-80CF-3AED18030C1B}"/>
                </a:ext>
              </a:extLst>
            </p:cNvPr>
            <p:cNvSpPr/>
            <p:nvPr userDrawn="1"/>
          </p:nvSpPr>
          <p:spPr>
            <a:xfrm>
              <a:off x="297086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Rectangle 7">
              <a:extLst>
                <a:ext uri="{FF2B5EF4-FFF2-40B4-BE49-F238E27FC236}">
                  <a16:creationId xmlns:a16="http://schemas.microsoft.com/office/drawing/2014/main" id="{B42FBF4B-A2C0-48C9-920D-EED1FB674538}"/>
                </a:ext>
              </a:extLst>
            </p:cNvPr>
            <p:cNvSpPr/>
            <p:nvPr userDrawn="1"/>
          </p:nvSpPr>
          <p:spPr>
            <a:xfrm>
              <a:off x="198100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Rectangle 8">
              <a:extLst>
                <a:ext uri="{FF2B5EF4-FFF2-40B4-BE49-F238E27FC236}">
                  <a16:creationId xmlns:a16="http://schemas.microsoft.com/office/drawing/2014/main" id="{BB35383A-3F70-4CE5-9F1C-610CC073F724}"/>
                </a:ext>
              </a:extLst>
            </p:cNvPr>
            <p:cNvSpPr/>
            <p:nvPr userDrawn="1"/>
          </p:nvSpPr>
          <p:spPr>
            <a:xfrm>
              <a:off x="991138"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 name="Rectangle 9">
              <a:extLst>
                <a:ext uri="{FF2B5EF4-FFF2-40B4-BE49-F238E27FC236}">
                  <a16:creationId xmlns:a16="http://schemas.microsoft.com/office/drawing/2014/main" id="{68B80115-7653-418F-8843-82AC66440D7B}"/>
                </a:ext>
              </a:extLst>
            </p:cNvPr>
            <p:cNvSpPr/>
            <p:nvPr userDrawn="1"/>
          </p:nvSpPr>
          <p:spPr>
            <a:xfrm>
              <a:off x="1273"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2" name="Picture Placeholder 2">
            <a:extLst>
              <a:ext uri="{FF2B5EF4-FFF2-40B4-BE49-F238E27FC236}">
                <a16:creationId xmlns:a16="http://schemas.microsoft.com/office/drawing/2014/main" id="{CAE53B88-D084-44BB-B73D-11C8FB29A3BF}"/>
              </a:ext>
            </a:extLst>
          </p:cNvPr>
          <p:cNvSpPr>
            <a:spLocks noGrp="1"/>
          </p:cNvSpPr>
          <p:nvPr>
            <p:ph type="pic" sz="quarter" idx="10"/>
          </p:nvPr>
        </p:nvSpPr>
        <p:spPr>
          <a:xfrm>
            <a:off x="7030978" y="1344442"/>
            <a:ext cx="4769135" cy="3960000"/>
          </a:xfrm>
          <a:effectLst>
            <a:outerShdw blurRad="50800" dist="76200" dir="8100000" algn="tr" rotWithShape="0">
              <a:prstClr val="black">
                <a:alpha val="71000"/>
              </a:prstClr>
            </a:outerShdw>
          </a:effectLst>
        </p:spPr>
        <p:txBody>
          <a:bodyPr/>
          <a:lstStyle/>
          <a:p>
            <a:endParaRPr lang="x-none"/>
          </a:p>
        </p:txBody>
      </p:sp>
    </p:spTree>
    <p:extLst>
      <p:ext uri="{BB962C8B-B14F-4D97-AF65-F5344CB8AC3E}">
        <p14:creationId xmlns:p14="http://schemas.microsoft.com/office/powerpoint/2010/main" val="4075888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2 columns">
    <p:bg>
      <p:bgPr>
        <a:solidFill>
          <a:srgbClr val="D1CFD4"/>
        </a:solidFill>
        <a:effectLst/>
      </p:bgPr>
    </p:bg>
    <p:spTree>
      <p:nvGrpSpPr>
        <p:cNvPr id="1" name="Shape 61"/>
        <p:cNvGrpSpPr/>
        <p:nvPr/>
      </p:nvGrpSpPr>
      <p:grpSpPr>
        <a:xfrm>
          <a:off x="0" y="0"/>
          <a:ext cx="0" cy="0"/>
          <a:chOff x="0" y="0"/>
          <a:chExt cx="0" cy="0"/>
        </a:xfrm>
      </p:grpSpPr>
      <p:grpSp>
        <p:nvGrpSpPr>
          <p:cNvPr id="5" name="Group 4">
            <a:extLst>
              <a:ext uri="{FF2B5EF4-FFF2-40B4-BE49-F238E27FC236}">
                <a16:creationId xmlns:a16="http://schemas.microsoft.com/office/drawing/2014/main" id="{2AD4A6F3-E215-4305-9255-FD4EEACA300F}"/>
              </a:ext>
            </a:extLst>
          </p:cNvPr>
          <p:cNvGrpSpPr/>
          <p:nvPr userDrawn="1"/>
        </p:nvGrpSpPr>
        <p:grpSpPr>
          <a:xfrm>
            <a:off x="0" y="-21888"/>
            <a:ext cx="12192000" cy="6879886"/>
            <a:chOff x="0" y="-21888"/>
            <a:chExt cx="12192000" cy="6879886"/>
          </a:xfrm>
        </p:grpSpPr>
        <p:sp>
          <p:nvSpPr>
            <p:cNvPr id="6" name="Rectangle 5">
              <a:extLst>
                <a:ext uri="{FF2B5EF4-FFF2-40B4-BE49-F238E27FC236}">
                  <a16:creationId xmlns:a16="http://schemas.microsoft.com/office/drawing/2014/main" id="{4AD47305-419F-4DDD-98C5-2FE592B3527B}"/>
                </a:ext>
              </a:extLst>
            </p:cNvPr>
            <p:cNvSpPr/>
            <p:nvPr userDrawn="1"/>
          </p:nvSpPr>
          <p:spPr>
            <a:xfrm>
              <a:off x="0" y="6132283"/>
              <a:ext cx="12192000" cy="725715"/>
            </a:xfrm>
            <a:prstGeom prst="rect">
              <a:avLst/>
            </a:pr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Rectangle 6">
              <a:extLst>
                <a:ext uri="{FF2B5EF4-FFF2-40B4-BE49-F238E27FC236}">
                  <a16:creationId xmlns:a16="http://schemas.microsoft.com/office/drawing/2014/main" id="{55ECCF82-5B1F-468B-95CC-2450C9C178DE}"/>
                </a:ext>
              </a:extLst>
            </p:cNvPr>
            <p:cNvSpPr/>
            <p:nvPr userDrawn="1"/>
          </p:nvSpPr>
          <p:spPr>
            <a:xfrm>
              <a:off x="0" y="4901448"/>
              <a:ext cx="12192000" cy="725715"/>
            </a:xfrm>
            <a:prstGeom prst="rect">
              <a:avLst/>
            </a:prstGeom>
            <a:solidFill>
              <a:srgbClr val="443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Rectangle 7">
              <a:extLst>
                <a:ext uri="{FF2B5EF4-FFF2-40B4-BE49-F238E27FC236}">
                  <a16:creationId xmlns:a16="http://schemas.microsoft.com/office/drawing/2014/main" id="{A7A5EB05-5983-4260-B6C6-E02DFC07F988}"/>
                </a:ext>
              </a:extLst>
            </p:cNvPr>
            <p:cNvSpPr/>
            <p:nvPr userDrawn="1"/>
          </p:nvSpPr>
          <p:spPr>
            <a:xfrm>
              <a:off x="0" y="3670614"/>
              <a:ext cx="12192000" cy="725715"/>
            </a:xfrm>
            <a:prstGeom prst="rect">
              <a:avLst/>
            </a:pr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Rectangle 8">
              <a:extLst>
                <a:ext uri="{FF2B5EF4-FFF2-40B4-BE49-F238E27FC236}">
                  <a16:creationId xmlns:a16="http://schemas.microsoft.com/office/drawing/2014/main" id="{0E550E52-172F-461A-8695-E10B7877130C}"/>
                </a:ext>
              </a:extLst>
            </p:cNvPr>
            <p:cNvSpPr/>
            <p:nvPr userDrawn="1"/>
          </p:nvSpPr>
          <p:spPr>
            <a:xfrm>
              <a:off x="0" y="2439780"/>
              <a:ext cx="12192000" cy="725715"/>
            </a:xfrm>
            <a:prstGeom prst="rect">
              <a:avLst/>
            </a:prstGeom>
            <a:solidFill>
              <a:srgbClr val="443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2" name="Rectangle 11">
              <a:extLst>
                <a:ext uri="{FF2B5EF4-FFF2-40B4-BE49-F238E27FC236}">
                  <a16:creationId xmlns:a16="http://schemas.microsoft.com/office/drawing/2014/main" id="{E56B4B4E-FF33-420D-8B72-1195D307AF87}"/>
                </a:ext>
              </a:extLst>
            </p:cNvPr>
            <p:cNvSpPr/>
            <p:nvPr userDrawn="1"/>
          </p:nvSpPr>
          <p:spPr>
            <a:xfrm>
              <a:off x="0" y="1208946"/>
              <a:ext cx="12192000" cy="725715"/>
            </a:xfrm>
            <a:prstGeom prst="rect">
              <a:avLst/>
            </a:prstGeom>
            <a:solidFill>
              <a:srgbClr val="DC7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4" name="Rectangle 13">
              <a:extLst>
                <a:ext uri="{FF2B5EF4-FFF2-40B4-BE49-F238E27FC236}">
                  <a16:creationId xmlns:a16="http://schemas.microsoft.com/office/drawing/2014/main" id="{C6E52ED1-DFCB-430D-9F7F-A9B9109154B6}"/>
                </a:ext>
              </a:extLst>
            </p:cNvPr>
            <p:cNvSpPr/>
            <p:nvPr userDrawn="1"/>
          </p:nvSpPr>
          <p:spPr>
            <a:xfrm>
              <a:off x="0" y="-21888"/>
              <a:ext cx="12192000" cy="725715"/>
            </a:xfrm>
            <a:prstGeom prst="rect">
              <a:avLst/>
            </a:prstGeom>
            <a:solidFill>
              <a:srgbClr val="443E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2" name="Rectangle 1">
            <a:extLst>
              <a:ext uri="{FF2B5EF4-FFF2-40B4-BE49-F238E27FC236}">
                <a16:creationId xmlns:a16="http://schemas.microsoft.com/office/drawing/2014/main" id="{40A26791-C04B-4F5C-B85D-5DCD4BBC2CF9}"/>
              </a:ext>
            </a:extLst>
          </p:cNvPr>
          <p:cNvSpPr/>
          <p:nvPr userDrawn="1"/>
        </p:nvSpPr>
        <p:spPr>
          <a:xfrm>
            <a:off x="5383161" y="-21888"/>
            <a:ext cx="6808838" cy="6879886"/>
          </a:xfrm>
          <a:prstGeom prst="rect">
            <a:avLst/>
          </a:prstGeom>
          <a:solidFill>
            <a:srgbClr val="BBAA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0" name="Shape 48"/>
          <p:cNvSpPr txBox="1">
            <a:spLocks noGrp="1"/>
          </p:cNvSpPr>
          <p:nvPr>
            <p:ph type="body" idx="11"/>
          </p:nvPr>
        </p:nvSpPr>
        <p:spPr>
          <a:xfrm>
            <a:off x="5748494" y="2448536"/>
            <a:ext cx="2930238" cy="3230872"/>
          </a:xfrm>
          <a:prstGeom prst="rect">
            <a:avLst/>
          </a:prstGeom>
        </p:spPr>
        <p:txBody>
          <a:bodyPr lIns="91425" tIns="91425" rIns="91425" bIns="91425" anchor="t" anchorCtr="0">
            <a:normAutofit/>
          </a:bodyPr>
          <a:lstStyle>
            <a:lvl1pPr lvl="0">
              <a:spcBef>
                <a:spcPts val="0"/>
              </a:spcBef>
              <a:defRPr sz="1800">
                <a:solidFill>
                  <a:schemeClr val="tx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1" name="Shape 48"/>
          <p:cNvSpPr txBox="1">
            <a:spLocks noGrp="1"/>
          </p:cNvSpPr>
          <p:nvPr>
            <p:ph type="body" idx="12"/>
          </p:nvPr>
        </p:nvSpPr>
        <p:spPr>
          <a:xfrm>
            <a:off x="8945349" y="2448536"/>
            <a:ext cx="2930238" cy="3230872"/>
          </a:xfrm>
          <a:prstGeom prst="rect">
            <a:avLst/>
          </a:prstGeom>
        </p:spPr>
        <p:txBody>
          <a:bodyPr lIns="91425" tIns="91425" rIns="91425" bIns="91425" anchor="t" anchorCtr="0">
            <a:normAutofit/>
          </a:bodyPr>
          <a:lstStyle>
            <a:lvl1pPr lvl="0">
              <a:spcBef>
                <a:spcPts val="0"/>
              </a:spcBef>
              <a:defRPr sz="1800">
                <a:solidFill>
                  <a:schemeClr val="tx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3" name="Shape 47"/>
          <p:cNvSpPr txBox="1">
            <a:spLocks noGrp="1"/>
          </p:cNvSpPr>
          <p:nvPr>
            <p:ph type="title"/>
          </p:nvPr>
        </p:nvSpPr>
        <p:spPr>
          <a:xfrm>
            <a:off x="5748494" y="1230837"/>
            <a:ext cx="6122641" cy="831256"/>
          </a:xfrm>
          <a:prstGeom prst="rect">
            <a:avLst/>
          </a:prstGeom>
        </p:spPr>
        <p:txBody>
          <a:bodyPr lIns="91425" tIns="91425" rIns="91425" bIns="91425" anchor="b" anchorCtr="0">
            <a:normAutofit/>
          </a:bodyPr>
          <a:lstStyle>
            <a:lvl1pPr lvl="0">
              <a:spcBef>
                <a:spcPts val="0"/>
              </a:spcBef>
              <a:defRPr sz="3200">
                <a:solidFill>
                  <a:schemeClr val="tx1"/>
                </a:solidFil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15" name="Picture Placeholder 2">
            <a:extLst>
              <a:ext uri="{FF2B5EF4-FFF2-40B4-BE49-F238E27FC236}">
                <a16:creationId xmlns:a16="http://schemas.microsoft.com/office/drawing/2014/main" id="{ECB797BA-A9BC-4D57-B3FE-4CA64BB89C07}"/>
              </a:ext>
            </a:extLst>
          </p:cNvPr>
          <p:cNvSpPr>
            <a:spLocks noGrp="1"/>
          </p:cNvSpPr>
          <p:nvPr>
            <p:ph type="pic" sz="quarter" idx="10"/>
          </p:nvPr>
        </p:nvSpPr>
        <p:spPr>
          <a:xfrm>
            <a:off x="434764" y="1522224"/>
            <a:ext cx="4627533" cy="3813551"/>
          </a:xfrm>
          <a:effectLst>
            <a:outerShdw blurRad="127000" dist="76200" dir="18900000" algn="bl" rotWithShape="0">
              <a:prstClr val="black">
                <a:alpha val="70000"/>
              </a:prstClr>
            </a:outerShdw>
          </a:effectLst>
        </p:spPr>
        <p:txBody>
          <a:bodyPr/>
          <a:lstStyle/>
          <a:p>
            <a:endParaRPr lang="x-none"/>
          </a:p>
        </p:txBody>
      </p:sp>
    </p:spTree>
    <p:extLst>
      <p:ext uri="{BB962C8B-B14F-4D97-AF65-F5344CB8AC3E}">
        <p14:creationId xmlns:p14="http://schemas.microsoft.com/office/powerpoint/2010/main" val="3717722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3 columns">
    <p:bg>
      <p:bgPr>
        <a:solidFill>
          <a:srgbClr val="DC7242"/>
        </a:solidFill>
        <a:effectLst/>
      </p:bgPr>
    </p:bg>
    <p:spTree>
      <p:nvGrpSpPr>
        <p:cNvPr id="1" name="Shape 77"/>
        <p:cNvGrpSpPr/>
        <p:nvPr/>
      </p:nvGrpSpPr>
      <p:grpSpPr>
        <a:xfrm>
          <a:off x="0" y="0"/>
          <a:ext cx="0" cy="0"/>
          <a:chOff x="0" y="0"/>
          <a:chExt cx="0" cy="0"/>
        </a:xfrm>
      </p:grpSpPr>
      <p:grpSp>
        <p:nvGrpSpPr>
          <p:cNvPr id="3" name="Group 2">
            <a:extLst>
              <a:ext uri="{FF2B5EF4-FFF2-40B4-BE49-F238E27FC236}">
                <a16:creationId xmlns:a16="http://schemas.microsoft.com/office/drawing/2014/main" id="{3D8C2091-BA06-4DCE-97F5-97EB64B60BD9}"/>
              </a:ext>
            </a:extLst>
          </p:cNvPr>
          <p:cNvGrpSpPr/>
          <p:nvPr userDrawn="1"/>
        </p:nvGrpSpPr>
        <p:grpSpPr>
          <a:xfrm>
            <a:off x="0" y="0"/>
            <a:ext cx="12192000" cy="6858000"/>
            <a:chOff x="0" y="0"/>
            <a:chExt cx="12192000" cy="6858000"/>
          </a:xfrm>
        </p:grpSpPr>
        <p:sp>
          <p:nvSpPr>
            <p:cNvPr id="2" name="Parallelogram 1">
              <a:extLst>
                <a:ext uri="{FF2B5EF4-FFF2-40B4-BE49-F238E27FC236}">
                  <a16:creationId xmlns:a16="http://schemas.microsoft.com/office/drawing/2014/main" id="{84FD26D6-5904-43E9-9A14-06F735871C4F}"/>
                </a:ext>
              </a:extLst>
            </p:cNvPr>
            <p:cNvSpPr/>
            <p:nvPr userDrawn="1"/>
          </p:nvSpPr>
          <p:spPr>
            <a:xfrm>
              <a:off x="10344505"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Parallelogram 7">
              <a:extLst>
                <a:ext uri="{FF2B5EF4-FFF2-40B4-BE49-F238E27FC236}">
                  <a16:creationId xmlns:a16="http://schemas.microsoft.com/office/drawing/2014/main" id="{6038D897-70FD-4FB1-A545-037C775DD66B}"/>
                </a:ext>
              </a:extLst>
            </p:cNvPr>
            <p:cNvSpPr/>
            <p:nvPr userDrawn="1"/>
          </p:nvSpPr>
          <p:spPr>
            <a:xfrm>
              <a:off x="9548772"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9" name="Parallelogram 8">
              <a:extLst>
                <a:ext uri="{FF2B5EF4-FFF2-40B4-BE49-F238E27FC236}">
                  <a16:creationId xmlns:a16="http://schemas.microsoft.com/office/drawing/2014/main" id="{E0786902-34BB-4CD2-B659-AFD89B37CF9A}"/>
                </a:ext>
              </a:extLst>
            </p:cNvPr>
            <p:cNvSpPr/>
            <p:nvPr userDrawn="1"/>
          </p:nvSpPr>
          <p:spPr>
            <a:xfrm>
              <a:off x="8753041"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0" name="Parallelogram 9">
              <a:extLst>
                <a:ext uri="{FF2B5EF4-FFF2-40B4-BE49-F238E27FC236}">
                  <a16:creationId xmlns:a16="http://schemas.microsoft.com/office/drawing/2014/main" id="{F9B29646-004B-461D-B06F-6F48A23F096B}"/>
                </a:ext>
              </a:extLst>
            </p:cNvPr>
            <p:cNvSpPr/>
            <p:nvPr userDrawn="1"/>
          </p:nvSpPr>
          <p:spPr>
            <a:xfrm>
              <a:off x="7957310"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1" name="Parallelogram 10">
              <a:extLst>
                <a:ext uri="{FF2B5EF4-FFF2-40B4-BE49-F238E27FC236}">
                  <a16:creationId xmlns:a16="http://schemas.microsoft.com/office/drawing/2014/main" id="{809B449B-3D7B-4F3D-A105-D0A7776CA542}"/>
                </a:ext>
              </a:extLst>
            </p:cNvPr>
            <p:cNvSpPr/>
            <p:nvPr userDrawn="1"/>
          </p:nvSpPr>
          <p:spPr>
            <a:xfrm>
              <a:off x="7161579"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2" name="Parallelogram 11">
              <a:extLst>
                <a:ext uri="{FF2B5EF4-FFF2-40B4-BE49-F238E27FC236}">
                  <a16:creationId xmlns:a16="http://schemas.microsoft.com/office/drawing/2014/main" id="{6771DCE3-D61B-4502-8469-0C11FBF253EF}"/>
                </a:ext>
              </a:extLst>
            </p:cNvPr>
            <p:cNvSpPr/>
            <p:nvPr userDrawn="1"/>
          </p:nvSpPr>
          <p:spPr>
            <a:xfrm>
              <a:off x="6365848"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3" name="Parallelogram 12">
              <a:extLst>
                <a:ext uri="{FF2B5EF4-FFF2-40B4-BE49-F238E27FC236}">
                  <a16:creationId xmlns:a16="http://schemas.microsoft.com/office/drawing/2014/main" id="{FE48BA4C-9436-4B43-9B2C-4E2A0F039EC2}"/>
                </a:ext>
              </a:extLst>
            </p:cNvPr>
            <p:cNvSpPr/>
            <p:nvPr userDrawn="1"/>
          </p:nvSpPr>
          <p:spPr>
            <a:xfrm>
              <a:off x="5570117"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4" name="Parallelogram 13">
              <a:extLst>
                <a:ext uri="{FF2B5EF4-FFF2-40B4-BE49-F238E27FC236}">
                  <a16:creationId xmlns:a16="http://schemas.microsoft.com/office/drawing/2014/main" id="{C94DD757-9DFC-4BF8-831E-743A9B841CA7}"/>
                </a:ext>
              </a:extLst>
            </p:cNvPr>
            <p:cNvSpPr/>
            <p:nvPr userDrawn="1"/>
          </p:nvSpPr>
          <p:spPr>
            <a:xfrm>
              <a:off x="4774386"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5" name="Parallelogram 14">
              <a:extLst>
                <a:ext uri="{FF2B5EF4-FFF2-40B4-BE49-F238E27FC236}">
                  <a16:creationId xmlns:a16="http://schemas.microsoft.com/office/drawing/2014/main" id="{7216BB2C-8278-4A89-9E02-944CFC144BE0}"/>
                </a:ext>
              </a:extLst>
            </p:cNvPr>
            <p:cNvSpPr/>
            <p:nvPr userDrawn="1"/>
          </p:nvSpPr>
          <p:spPr>
            <a:xfrm>
              <a:off x="3978655"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6" name="Parallelogram 15">
              <a:extLst>
                <a:ext uri="{FF2B5EF4-FFF2-40B4-BE49-F238E27FC236}">
                  <a16:creationId xmlns:a16="http://schemas.microsoft.com/office/drawing/2014/main" id="{3653E966-2D67-474F-859C-875B0D8BABB0}"/>
                </a:ext>
              </a:extLst>
            </p:cNvPr>
            <p:cNvSpPr/>
            <p:nvPr userDrawn="1"/>
          </p:nvSpPr>
          <p:spPr>
            <a:xfrm>
              <a:off x="3182924"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7" name="Parallelogram 16">
              <a:extLst>
                <a:ext uri="{FF2B5EF4-FFF2-40B4-BE49-F238E27FC236}">
                  <a16:creationId xmlns:a16="http://schemas.microsoft.com/office/drawing/2014/main" id="{D310CCEA-713C-45A2-ACC0-9E8E3A05B534}"/>
                </a:ext>
              </a:extLst>
            </p:cNvPr>
            <p:cNvSpPr/>
            <p:nvPr userDrawn="1"/>
          </p:nvSpPr>
          <p:spPr>
            <a:xfrm>
              <a:off x="2387193"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Parallelogram 17">
              <a:extLst>
                <a:ext uri="{FF2B5EF4-FFF2-40B4-BE49-F238E27FC236}">
                  <a16:creationId xmlns:a16="http://schemas.microsoft.com/office/drawing/2014/main" id="{4F45FF81-3D30-4D89-9CA2-AFCD00AA8763}"/>
                </a:ext>
              </a:extLst>
            </p:cNvPr>
            <p:cNvSpPr/>
            <p:nvPr userDrawn="1"/>
          </p:nvSpPr>
          <p:spPr>
            <a:xfrm>
              <a:off x="1591462"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9" name="Parallelogram 18">
              <a:extLst>
                <a:ext uri="{FF2B5EF4-FFF2-40B4-BE49-F238E27FC236}">
                  <a16:creationId xmlns:a16="http://schemas.microsoft.com/office/drawing/2014/main" id="{DAF20582-8E69-4C66-87CD-2EBF61D91870}"/>
                </a:ext>
              </a:extLst>
            </p:cNvPr>
            <p:cNvSpPr/>
            <p:nvPr userDrawn="1"/>
          </p:nvSpPr>
          <p:spPr>
            <a:xfrm>
              <a:off x="795731"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2" name="Parallelogram 21">
              <a:extLst>
                <a:ext uri="{FF2B5EF4-FFF2-40B4-BE49-F238E27FC236}">
                  <a16:creationId xmlns:a16="http://schemas.microsoft.com/office/drawing/2014/main" id="{8E2A2B5D-E1F4-4FDF-89FD-257C7F4718B7}"/>
                </a:ext>
              </a:extLst>
            </p:cNvPr>
            <p:cNvSpPr/>
            <p:nvPr userDrawn="1"/>
          </p:nvSpPr>
          <p:spPr>
            <a:xfrm>
              <a:off x="0" y="0"/>
              <a:ext cx="1847495" cy="6858000"/>
            </a:xfrm>
            <a:prstGeom prst="parallelogram">
              <a:avLst>
                <a:gd name="adj" fmla="val 7449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grpSp>
        <p:nvGrpSpPr>
          <p:cNvPr id="5" name="Group 4">
            <a:extLst>
              <a:ext uri="{FF2B5EF4-FFF2-40B4-BE49-F238E27FC236}">
                <a16:creationId xmlns:a16="http://schemas.microsoft.com/office/drawing/2014/main" id="{6FB2AAE6-5F3D-4A7D-AF65-E0A41C13FC9B}"/>
              </a:ext>
            </a:extLst>
          </p:cNvPr>
          <p:cNvGrpSpPr/>
          <p:nvPr userDrawn="1"/>
        </p:nvGrpSpPr>
        <p:grpSpPr>
          <a:xfrm>
            <a:off x="722940" y="589935"/>
            <a:ext cx="10746119" cy="5678129"/>
            <a:chOff x="722940" y="589935"/>
            <a:chExt cx="10746119" cy="5678129"/>
          </a:xfrm>
        </p:grpSpPr>
        <p:sp>
          <p:nvSpPr>
            <p:cNvPr id="4" name="Parallelogram 3">
              <a:extLst>
                <a:ext uri="{FF2B5EF4-FFF2-40B4-BE49-F238E27FC236}">
                  <a16:creationId xmlns:a16="http://schemas.microsoft.com/office/drawing/2014/main" id="{38CF9E33-D540-433F-8816-B482C00DD795}"/>
                </a:ext>
              </a:extLst>
            </p:cNvPr>
            <p:cNvSpPr/>
            <p:nvPr userDrawn="1"/>
          </p:nvSpPr>
          <p:spPr>
            <a:xfrm>
              <a:off x="722940" y="589935"/>
              <a:ext cx="10746119" cy="5678129"/>
            </a:xfrm>
            <a:prstGeom prst="parallelogram">
              <a:avLst>
                <a:gd name="adj" fmla="val 20325"/>
              </a:avLst>
            </a:prstGeom>
            <a:solidFill>
              <a:srgbClr val="39B1B5"/>
            </a:solidFill>
            <a:ln>
              <a:noFill/>
            </a:ln>
            <a:effectLst>
              <a:outerShdw blurRad="254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3" name="Parallelogram 22">
              <a:extLst>
                <a:ext uri="{FF2B5EF4-FFF2-40B4-BE49-F238E27FC236}">
                  <a16:creationId xmlns:a16="http://schemas.microsoft.com/office/drawing/2014/main" id="{C2603C00-C601-49A9-BE79-CBF0B7B423D4}"/>
                </a:ext>
              </a:extLst>
            </p:cNvPr>
            <p:cNvSpPr/>
            <p:nvPr userDrawn="1"/>
          </p:nvSpPr>
          <p:spPr>
            <a:xfrm>
              <a:off x="892411" y="706757"/>
              <a:ext cx="10407176" cy="5444485"/>
            </a:xfrm>
            <a:prstGeom prst="parallelogram">
              <a:avLst>
                <a:gd name="adj" fmla="val 20325"/>
              </a:avLst>
            </a:prstGeom>
            <a:noFill/>
            <a:ln w="28575">
              <a:solidFill>
                <a:schemeClr val="bg1"/>
              </a:solidFill>
            </a:ln>
            <a:effectLst>
              <a:outerShdw blurRad="254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21" name="Shape 79"/>
          <p:cNvSpPr txBox="1">
            <a:spLocks noGrp="1"/>
          </p:cNvSpPr>
          <p:nvPr>
            <p:ph type="body" idx="15"/>
          </p:nvPr>
        </p:nvSpPr>
        <p:spPr>
          <a:xfrm>
            <a:off x="3017633" y="2465083"/>
            <a:ext cx="2906841" cy="125037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sp>
        <p:nvSpPr>
          <p:cNvPr id="78" name="Shape 78"/>
          <p:cNvSpPr txBox="1">
            <a:spLocks noGrp="1"/>
          </p:cNvSpPr>
          <p:nvPr>
            <p:ph type="title"/>
          </p:nvPr>
        </p:nvSpPr>
        <p:spPr>
          <a:xfrm>
            <a:off x="2679394" y="937942"/>
            <a:ext cx="6255056" cy="670029"/>
          </a:xfrm>
          <a:prstGeom prst="rect">
            <a:avLst/>
          </a:prstGeom>
        </p:spPr>
        <p:txBody>
          <a:bodyPr lIns="91425" tIns="91425" rIns="91425" bIns="91425" anchor="b" anchorCtr="0">
            <a:normAutofit/>
          </a:bodyPr>
          <a:lstStyle>
            <a:lvl1pPr lvl="0" algn="ctr" rtl="0">
              <a:spcBef>
                <a:spcPts val="0"/>
              </a:spcBef>
              <a:defRPr sz="3200">
                <a:solidFill>
                  <a:schemeClr val="bg1"/>
                </a:solidFill>
                <a:latin typeface="Roboto" panose="02000000000000000000" pitchFamily="2" charset="0"/>
                <a:ea typeface="Roboto" panose="02000000000000000000" pitchFamily="2" charset="0"/>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dirty="0"/>
          </a:p>
        </p:txBody>
      </p:sp>
      <p:sp>
        <p:nvSpPr>
          <p:cNvPr id="36" name="Shape 79"/>
          <p:cNvSpPr txBox="1">
            <a:spLocks noGrp="1"/>
          </p:cNvSpPr>
          <p:nvPr>
            <p:ph type="body" idx="17"/>
          </p:nvPr>
        </p:nvSpPr>
        <p:spPr>
          <a:xfrm>
            <a:off x="3017633" y="4669680"/>
            <a:ext cx="2906841" cy="125037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sp>
        <p:nvSpPr>
          <p:cNvPr id="37" name="Shape 79"/>
          <p:cNvSpPr txBox="1">
            <a:spLocks noGrp="1"/>
          </p:cNvSpPr>
          <p:nvPr>
            <p:ph type="body" idx="18"/>
          </p:nvPr>
        </p:nvSpPr>
        <p:spPr>
          <a:xfrm>
            <a:off x="6365848" y="2465083"/>
            <a:ext cx="2906841" cy="125037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sp>
        <p:nvSpPr>
          <p:cNvPr id="38" name="Shape 79"/>
          <p:cNvSpPr txBox="1">
            <a:spLocks noGrp="1"/>
          </p:cNvSpPr>
          <p:nvPr>
            <p:ph type="body" idx="19"/>
          </p:nvPr>
        </p:nvSpPr>
        <p:spPr>
          <a:xfrm>
            <a:off x="6365848" y="4669680"/>
            <a:ext cx="2906841" cy="1250378"/>
          </a:xfrm>
          <a:prstGeom prst="rect">
            <a:avLst/>
          </a:prstGeom>
        </p:spPr>
        <p:txBody>
          <a:bodyPr lIns="91425" tIns="91425" rIns="91425" bIns="91425" anchor="t" anchorCtr="0">
            <a:normAutofit/>
          </a:bodyPr>
          <a:lstStyle>
            <a:lvl1pPr lvl="0" rtl="0">
              <a:spcBef>
                <a:spcPts val="0"/>
              </a:spcBef>
              <a:buSzPct val="100000"/>
              <a:defRPr sz="1600">
                <a:solidFill>
                  <a:schemeClr val="bg1"/>
                </a:solidFill>
              </a:defRPr>
            </a:lvl1pPr>
            <a:lvl2pPr lvl="1" rtl="0">
              <a:spcBef>
                <a:spcPts val="0"/>
              </a:spcBef>
              <a:buSzPct val="100000"/>
              <a:defRPr sz="2133"/>
            </a:lvl2pPr>
            <a:lvl3pPr lvl="2" rtl="0">
              <a:spcBef>
                <a:spcPts val="0"/>
              </a:spcBef>
              <a:buSzPct val="100000"/>
              <a:defRPr sz="2133"/>
            </a:lvl3pPr>
            <a:lvl4pPr lvl="3" rtl="0">
              <a:spcBef>
                <a:spcPts val="0"/>
              </a:spcBef>
              <a:buSzPct val="100000"/>
              <a:defRPr sz="2133"/>
            </a:lvl4pPr>
            <a:lvl5pPr lvl="4" rtl="0">
              <a:spcBef>
                <a:spcPts val="0"/>
              </a:spcBef>
              <a:buSzPct val="100000"/>
              <a:defRPr sz="2133"/>
            </a:lvl5pPr>
            <a:lvl6pPr lvl="5" rtl="0">
              <a:spcBef>
                <a:spcPts val="0"/>
              </a:spcBef>
              <a:buSzPct val="100000"/>
              <a:defRPr sz="2133"/>
            </a:lvl6pPr>
            <a:lvl7pPr lvl="6" rtl="0">
              <a:spcBef>
                <a:spcPts val="0"/>
              </a:spcBef>
              <a:buSzPct val="100000"/>
              <a:defRPr sz="2133"/>
            </a:lvl7pPr>
            <a:lvl8pPr lvl="7" rtl="0">
              <a:spcBef>
                <a:spcPts val="0"/>
              </a:spcBef>
              <a:buSzPct val="100000"/>
              <a:defRPr sz="2133"/>
            </a:lvl8pPr>
            <a:lvl9pPr lvl="8" rtl="0">
              <a:spcBef>
                <a:spcPts val="0"/>
              </a:spcBef>
              <a:buSzPct val="100000"/>
              <a:defRPr sz="2133"/>
            </a:lvl9pPr>
          </a:lstStyle>
          <a:p>
            <a:endParaRPr dirty="0"/>
          </a:p>
        </p:txBody>
      </p:sp>
    </p:spTree>
    <p:extLst>
      <p:ext uri="{BB962C8B-B14F-4D97-AF65-F5344CB8AC3E}">
        <p14:creationId xmlns:p14="http://schemas.microsoft.com/office/powerpoint/2010/main" val="2432262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443E3A"/>
        </a:solidFill>
        <a:effectLst/>
      </p:bgPr>
    </p:bg>
    <p:spTree>
      <p:nvGrpSpPr>
        <p:cNvPr id="1" name="Shape 94"/>
        <p:cNvGrpSpPr/>
        <p:nvPr/>
      </p:nvGrpSpPr>
      <p:grpSpPr>
        <a:xfrm>
          <a:off x="0" y="0"/>
          <a:ext cx="0" cy="0"/>
          <a:chOff x="0" y="0"/>
          <a:chExt cx="0" cy="0"/>
        </a:xfrm>
      </p:grpSpPr>
      <p:grpSp>
        <p:nvGrpSpPr>
          <p:cNvPr id="17" name="Group 16">
            <a:extLst>
              <a:ext uri="{FF2B5EF4-FFF2-40B4-BE49-F238E27FC236}">
                <a16:creationId xmlns:a16="http://schemas.microsoft.com/office/drawing/2014/main" id="{456341CF-49DC-4B63-BE80-C78659DBA1A0}"/>
              </a:ext>
            </a:extLst>
          </p:cNvPr>
          <p:cNvGrpSpPr/>
          <p:nvPr userDrawn="1"/>
        </p:nvGrpSpPr>
        <p:grpSpPr>
          <a:xfrm>
            <a:off x="19051" y="-1"/>
            <a:ext cx="12191999" cy="6858001"/>
            <a:chOff x="1" y="-1"/>
            <a:chExt cx="12191999" cy="6858001"/>
          </a:xfrm>
          <a:solidFill>
            <a:srgbClr val="DC7242"/>
          </a:solidFill>
        </p:grpSpPr>
        <p:sp>
          <p:nvSpPr>
            <p:cNvPr id="4" name="Rectangle 3">
              <a:extLst>
                <a:ext uri="{FF2B5EF4-FFF2-40B4-BE49-F238E27FC236}">
                  <a16:creationId xmlns:a16="http://schemas.microsoft.com/office/drawing/2014/main" id="{6E60CF92-EA3A-40C5-B749-26AF89CD7E9E}"/>
                </a:ext>
              </a:extLst>
            </p:cNvPr>
            <p:cNvSpPr/>
            <p:nvPr userDrawn="1"/>
          </p:nvSpPr>
          <p:spPr>
            <a:xfrm>
              <a:off x="11619299"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 name="Rectangle 4">
              <a:extLst>
                <a:ext uri="{FF2B5EF4-FFF2-40B4-BE49-F238E27FC236}">
                  <a16:creationId xmlns:a16="http://schemas.microsoft.com/office/drawing/2014/main" id="{731244FD-17D1-4E40-ACEA-B2A13DA6EC6D}"/>
                </a:ext>
              </a:extLst>
            </p:cNvPr>
            <p:cNvSpPr/>
            <p:nvPr userDrawn="1"/>
          </p:nvSpPr>
          <p:spPr>
            <a:xfrm>
              <a:off x="10563001"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6" name="Rectangle 5">
              <a:extLst>
                <a:ext uri="{FF2B5EF4-FFF2-40B4-BE49-F238E27FC236}">
                  <a16:creationId xmlns:a16="http://schemas.microsoft.com/office/drawing/2014/main" id="{939CAA6C-7332-4BEC-B6C1-0B45593799E7}"/>
                </a:ext>
              </a:extLst>
            </p:cNvPr>
            <p:cNvSpPr/>
            <p:nvPr userDrawn="1"/>
          </p:nvSpPr>
          <p:spPr>
            <a:xfrm>
              <a:off x="9506701"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Rectangle 6">
              <a:extLst>
                <a:ext uri="{FF2B5EF4-FFF2-40B4-BE49-F238E27FC236}">
                  <a16:creationId xmlns:a16="http://schemas.microsoft.com/office/drawing/2014/main" id="{B738CCF4-0D6C-4F38-8D96-F92E4417E637}"/>
                </a:ext>
              </a:extLst>
            </p:cNvPr>
            <p:cNvSpPr/>
            <p:nvPr userDrawn="1"/>
          </p:nvSpPr>
          <p:spPr>
            <a:xfrm>
              <a:off x="8450401"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Rectangle 7">
              <a:extLst>
                <a:ext uri="{FF2B5EF4-FFF2-40B4-BE49-F238E27FC236}">
                  <a16:creationId xmlns:a16="http://schemas.microsoft.com/office/drawing/2014/main" id="{072F93E1-6C70-4CA0-B0B7-7BE95570E47C}"/>
                </a:ext>
              </a:extLst>
            </p:cNvPr>
            <p:cNvSpPr/>
            <p:nvPr userDrawn="1"/>
          </p:nvSpPr>
          <p:spPr>
            <a:xfrm>
              <a:off x="7394101"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Rectangle 8">
              <a:extLst>
                <a:ext uri="{FF2B5EF4-FFF2-40B4-BE49-F238E27FC236}">
                  <a16:creationId xmlns:a16="http://schemas.microsoft.com/office/drawing/2014/main" id="{537B5470-1F3F-4C25-BC7D-D8AEBB91654E}"/>
                </a:ext>
              </a:extLst>
            </p:cNvPr>
            <p:cNvSpPr/>
            <p:nvPr userDrawn="1"/>
          </p:nvSpPr>
          <p:spPr>
            <a:xfrm>
              <a:off x="6337801"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Rectangle 10">
              <a:extLst>
                <a:ext uri="{FF2B5EF4-FFF2-40B4-BE49-F238E27FC236}">
                  <a16:creationId xmlns:a16="http://schemas.microsoft.com/office/drawing/2014/main" id="{1A6008A0-97A3-4233-B960-FE06F53F150F}"/>
                </a:ext>
              </a:extLst>
            </p:cNvPr>
            <p:cNvSpPr/>
            <p:nvPr userDrawn="1"/>
          </p:nvSpPr>
          <p:spPr>
            <a:xfrm>
              <a:off x="5281501"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2" name="Rectangle 11">
              <a:extLst>
                <a:ext uri="{FF2B5EF4-FFF2-40B4-BE49-F238E27FC236}">
                  <a16:creationId xmlns:a16="http://schemas.microsoft.com/office/drawing/2014/main" id="{1E4EE037-F699-46A3-8331-F3737117AA0E}"/>
                </a:ext>
              </a:extLst>
            </p:cNvPr>
            <p:cNvSpPr/>
            <p:nvPr userDrawn="1"/>
          </p:nvSpPr>
          <p:spPr>
            <a:xfrm>
              <a:off x="4225201"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12">
              <a:extLst>
                <a:ext uri="{FF2B5EF4-FFF2-40B4-BE49-F238E27FC236}">
                  <a16:creationId xmlns:a16="http://schemas.microsoft.com/office/drawing/2014/main" id="{CE405C98-95AE-490C-B6D1-BCCE81FE0200}"/>
                </a:ext>
              </a:extLst>
            </p:cNvPr>
            <p:cNvSpPr/>
            <p:nvPr userDrawn="1"/>
          </p:nvSpPr>
          <p:spPr>
            <a:xfrm>
              <a:off x="3168901"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4" name="Rectangle 13">
              <a:extLst>
                <a:ext uri="{FF2B5EF4-FFF2-40B4-BE49-F238E27FC236}">
                  <a16:creationId xmlns:a16="http://schemas.microsoft.com/office/drawing/2014/main" id="{8EA37B9C-64EB-4D09-8953-A9E284D33C79}"/>
                </a:ext>
              </a:extLst>
            </p:cNvPr>
            <p:cNvSpPr/>
            <p:nvPr userDrawn="1"/>
          </p:nvSpPr>
          <p:spPr>
            <a:xfrm>
              <a:off x="2112601"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5" name="Rectangle 14">
              <a:extLst>
                <a:ext uri="{FF2B5EF4-FFF2-40B4-BE49-F238E27FC236}">
                  <a16:creationId xmlns:a16="http://schemas.microsoft.com/office/drawing/2014/main" id="{681E8F6B-6BFC-41D7-BE04-1CA262B9D337}"/>
                </a:ext>
              </a:extLst>
            </p:cNvPr>
            <p:cNvSpPr/>
            <p:nvPr userDrawn="1"/>
          </p:nvSpPr>
          <p:spPr>
            <a:xfrm>
              <a:off x="1056301"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6" name="Rectangle 15">
              <a:extLst>
                <a:ext uri="{FF2B5EF4-FFF2-40B4-BE49-F238E27FC236}">
                  <a16:creationId xmlns:a16="http://schemas.microsoft.com/office/drawing/2014/main" id="{E23CF4EB-3F09-4FC2-A424-1276E628BB2D}"/>
                </a:ext>
              </a:extLst>
            </p:cNvPr>
            <p:cNvSpPr/>
            <p:nvPr userDrawn="1"/>
          </p:nvSpPr>
          <p:spPr>
            <a:xfrm>
              <a:off x="1" y="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18" name="Rectangle: Rounded Corners 17">
            <a:extLst>
              <a:ext uri="{FF2B5EF4-FFF2-40B4-BE49-F238E27FC236}">
                <a16:creationId xmlns:a16="http://schemas.microsoft.com/office/drawing/2014/main" id="{36BFEB91-DCFB-45E0-B095-2C3F60E132A6}"/>
              </a:ext>
            </a:extLst>
          </p:cNvPr>
          <p:cNvSpPr/>
          <p:nvPr userDrawn="1"/>
        </p:nvSpPr>
        <p:spPr>
          <a:xfrm>
            <a:off x="1176398" y="468182"/>
            <a:ext cx="9839204" cy="5921636"/>
          </a:xfrm>
          <a:prstGeom prst="roundRect">
            <a:avLst>
              <a:gd name="adj" fmla="val 11437"/>
            </a:avLst>
          </a:prstGeom>
          <a:solidFill>
            <a:schemeClr val="bg1">
              <a:alpha val="9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9" name="Rectangle: Rounded Corners 18">
            <a:extLst>
              <a:ext uri="{FF2B5EF4-FFF2-40B4-BE49-F238E27FC236}">
                <a16:creationId xmlns:a16="http://schemas.microsoft.com/office/drawing/2014/main" id="{42E06210-4914-41DD-853E-F71C84C278F0}"/>
              </a:ext>
            </a:extLst>
          </p:cNvPr>
          <p:cNvSpPr/>
          <p:nvPr userDrawn="1"/>
        </p:nvSpPr>
        <p:spPr>
          <a:xfrm>
            <a:off x="1362490" y="616241"/>
            <a:ext cx="9467021" cy="5625519"/>
          </a:xfrm>
          <a:prstGeom prst="roundRect">
            <a:avLst>
              <a:gd name="adj" fmla="val 9602"/>
            </a:avLst>
          </a:prstGeom>
          <a:noFill/>
          <a:ln w="28575">
            <a:solidFill>
              <a:srgbClr val="DC724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5" name="Shape 95"/>
          <p:cNvSpPr txBox="1">
            <a:spLocks noGrp="1"/>
          </p:cNvSpPr>
          <p:nvPr>
            <p:ph type="title"/>
          </p:nvPr>
        </p:nvSpPr>
        <p:spPr>
          <a:xfrm>
            <a:off x="2370959" y="611899"/>
            <a:ext cx="7450082" cy="618714"/>
          </a:xfrm>
          <a:prstGeom prst="rect">
            <a:avLst/>
          </a:prstGeom>
        </p:spPr>
        <p:txBody>
          <a:bodyPr lIns="91425" tIns="91425" rIns="91425" bIns="91425" anchor="b" anchorCtr="0">
            <a:normAutofit/>
          </a:bodyPr>
          <a:lstStyle>
            <a:lvl1pPr lvl="0" algn="ctr">
              <a:spcBef>
                <a:spcPts val="0"/>
              </a:spcBef>
              <a:defRPr sz="3200">
                <a:solidFill>
                  <a:schemeClr val="tx1">
                    <a:lumMod val="75000"/>
                    <a:lumOff val="25000"/>
                  </a:schemeClr>
                </a:solidFill>
                <a:latin typeface="Roboto" panose="02000000000000000000" pitchFamily="2" charset="0"/>
                <a:ea typeface="Roboto" panose="02000000000000000000"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Tree>
    <p:extLst>
      <p:ext uri="{BB962C8B-B14F-4D97-AF65-F5344CB8AC3E}">
        <p14:creationId xmlns:p14="http://schemas.microsoft.com/office/powerpoint/2010/main" val="2193982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tion">
    <p:bg>
      <p:bgPr>
        <a:solidFill>
          <a:srgbClr val="443E3A"/>
        </a:solidFill>
        <a:effectLst/>
      </p:bgPr>
    </p:bg>
    <p:spTree>
      <p:nvGrpSpPr>
        <p:cNvPr id="1" name="Shape 108"/>
        <p:cNvGrpSpPr/>
        <p:nvPr/>
      </p:nvGrpSpPr>
      <p:grpSpPr>
        <a:xfrm>
          <a:off x="0" y="0"/>
          <a:ext cx="0" cy="0"/>
          <a:chOff x="0" y="0"/>
          <a:chExt cx="0" cy="0"/>
        </a:xfrm>
      </p:grpSpPr>
      <p:grpSp>
        <p:nvGrpSpPr>
          <p:cNvPr id="2" name="Group 1">
            <a:extLst>
              <a:ext uri="{FF2B5EF4-FFF2-40B4-BE49-F238E27FC236}">
                <a16:creationId xmlns:a16="http://schemas.microsoft.com/office/drawing/2014/main" id="{CFD8AE0E-CF51-4332-A3E0-B15697C0845B}"/>
              </a:ext>
            </a:extLst>
          </p:cNvPr>
          <p:cNvGrpSpPr/>
          <p:nvPr userDrawn="1"/>
        </p:nvGrpSpPr>
        <p:grpSpPr>
          <a:xfrm>
            <a:off x="1" y="0"/>
            <a:ext cx="12192000" cy="6910499"/>
            <a:chOff x="2666999" y="0"/>
            <a:chExt cx="6858001" cy="6910499"/>
          </a:xfrm>
          <a:solidFill>
            <a:srgbClr val="428B91"/>
          </a:solidFill>
        </p:grpSpPr>
        <p:sp>
          <p:nvSpPr>
            <p:cNvPr id="4" name="Rectangle 3">
              <a:extLst>
                <a:ext uri="{FF2B5EF4-FFF2-40B4-BE49-F238E27FC236}">
                  <a16:creationId xmlns:a16="http://schemas.microsoft.com/office/drawing/2014/main" id="{FC3839F6-A49E-4EC6-B9FF-958FA4FB0B31}"/>
                </a:ext>
              </a:extLst>
            </p:cNvPr>
            <p:cNvSpPr/>
            <p:nvPr userDrawn="1"/>
          </p:nvSpPr>
          <p:spPr>
            <a:xfrm rot="16200000">
              <a:off x="5809648" y="-3142649"/>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5" name="Rectangle 4">
              <a:extLst>
                <a:ext uri="{FF2B5EF4-FFF2-40B4-BE49-F238E27FC236}">
                  <a16:creationId xmlns:a16="http://schemas.microsoft.com/office/drawing/2014/main" id="{A9BA7E17-80F7-448E-A9F4-45A5453A8940}"/>
                </a:ext>
              </a:extLst>
            </p:cNvPr>
            <p:cNvSpPr/>
            <p:nvPr userDrawn="1"/>
          </p:nvSpPr>
          <p:spPr>
            <a:xfrm rot="16200000">
              <a:off x="5809648" y="-208635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7" name="Rectangle 6">
              <a:extLst>
                <a:ext uri="{FF2B5EF4-FFF2-40B4-BE49-F238E27FC236}">
                  <a16:creationId xmlns:a16="http://schemas.microsoft.com/office/drawing/2014/main" id="{0A14D79D-56BF-4492-884F-FCA4F917C01F}"/>
                </a:ext>
              </a:extLst>
            </p:cNvPr>
            <p:cNvSpPr/>
            <p:nvPr userDrawn="1"/>
          </p:nvSpPr>
          <p:spPr>
            <a:xfrm rot="16200000">
              <a:off x="5809648" y="-1030051"/>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8" name="Rectangle 7">
              <a:extLst>
                <a:ext uri="{FF2B5EF4-FFF2-40B4-BE49-F238E27FC236}">
                  <a16:creationId xmlns:a16="http://schemas.microsoft.com/office/drawing/2014/main" id="{FA5DC2B5-9024-4E02-BC71-A8C0D406322F}"/>
                </a:ext>
              </a:extLst>
            </p:cNvPr>
            <p:cNvSpPr/>
            <p:nvPr userDrawn="1"/>
          </p:nvSpPr>
          <p:spPr>
            <a:xfrm rot="16200000">
              <a:off x="5809648" y="26249"/>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9" name="Rectangle 8">
              <a:extLst>
                <a:ext uri="{FF2B5EF4-FFF2-40B4-BE49-F238E27FC236}">
                  <a16:creationId xmlns:a16="http://schemas.microsoft.com/office/drawing/2014/main" id="{4E35C38E-E3DF-4E17-8BC6-B0E561616449}"/>
                </a:ext>
              </a:extLst>
            </p:cNvPr>
            <p:cNvSpPr/>
            <p:nvPr userDrawn="1"/>
          </p:nvSpPr>
          <p:spPr>
            <a:xfrm rot="16200000">
              <a:off x="5809648" y="1082549"/>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0" name="Rectangle 9">
              <a:extLst>
                <a:ext uri="{FF2B5EF4-FFF2-40B4-BE49-F238E27FC236}">
                  <a16:creationId xmlns:a16="http://schemas.microsoft.com/office/drawing/2014/main" id="{6957F183-3BCD-4ADA-948D-C73CFAF12AB5}"/>
                </a:ext>
              </a:extLst>
            </p:cNvPr>
            <p:cNvSpPr/>
            <p:nvPr userDrawn="1"/>
          </p:nvSpPr>
          <p:spPr>
            <a:xfrm rot="16200000">
              <a:off x="5809648" y="2138849"/>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1" name="Rectangle 10">
              <a:extLst>
                <a:ext uri="{FF2B5EF4-FFF2-40B4-BE49-F238E27FC236}">
                  <a16:creationId xmlns:a16="http://schemas.microsoft.com/office/drawing/2014/main" id="{553D12F3-3180-4058-AF60-5EC65AA50BEE}"/>
                </a:ext>
              </a:extLst>
            </p:cNvPr>
            <p:cNvSpPr/>
            <p:nvPr userDrawn="1"/>
          </p:nvSpPr>
          <p:spPr>
            <a:xfrm rot="16200000">
              <a:off x="5809650" y="3195149"/>
              <a:ext cx="572701"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grpSp>
        <p:nvGrpSpPr>
          <p:cNvPr id="3" name="Group 2">
            <a:extLst>
              <a:ext uri="{FF2B5EF4-FFF2-40B4-BE49-F238E27FC236}">
                <a16:creationId xmlns:a16="http://schemas.microsoft.com/office/drawing/2014/main" id="{4C0E562D-DCA1-4480-B841-6E0E6985325C}"/>
              </a:ext>
            </a:extLst>
          </p:cNvPr>
          <p:cNvGrpSpPr/>
          <p:nvPr userDrawn="1"/>
        </p:nvGrpSpPr>
        <p:grpSpPr>
          <a:xfrm>
            <a:off x="1176398" y="468182"/>
            <a:ext cx="9839204" cy="5921636"/>
            <a:chOff x="1176398" y="468182"/>
            <a:chExt cx="9839204" cy="5921636"/>
          </a:xfrm>
        </p:grpSpPr>
        <p:sp>
          <p:nvSpPr>
            <p:cNvPr id="17" name="Rectangle: Rounded Corners 16">
              <a:extLst>
                <a:ext uri="{FF2B5EF4-FFF2-40B4-BE49-F238E27FC236}">
                  <a16:creationId xmlns:a16="http://schemas.microsoft.com/office/drawing/2014/main" id="{B7B3558B-2A6D-49FA-80B6-2EBA817149A1}"/>
                </a:ext>
              </a:extLst>
            </p:cNvPr>
            <p:cNvSpPr/>
            <p:nvPr userDrawn="1"/>
          </p:nvSpPr>
          <p:spPr>
            <a:xfrm>
              <a:off x="1176398" y="468182"/>
              <a:ext cx="9839204" cy="5921636"/>
            </a:xfrm>
            <a:prstGeom prst="roundRect">
              <a:avLst>
                <a:gd name="adj" fmla="val 11437"/>
              </a:avLst>
            </a:prstGeom>
            <a:solidFill>
              <a:srgbClr val="DC724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2" name="Rectangle: Rounded Corners 11">
              <a:extLst>
                <a:ext uri="{FF2B5EF4-FFF2-40B4-BE49-F238E27FC236}">
                  <a16:creationId xmlns:a16="http://schemas.microsoft.com/office/drawing/2014/main" id="{EDDFE4FE-CB56-4CC8-A702-2B3A28BDF411}"/>
                </a:ext>
              </a:extLst>
            </p:cNvPr>
            <p:cNvSpPr/>
            <p:nvPr userDrawn="1"/>
          </p:nvSpPr>
          <p:spPr>
            <a:xfrm>
              <a:off x="1295154" y="605729"/>
              <a:ext cx="9601693" cy="5646542"/>
            </a:xfrm>
            <a:prstGeom prst="roundRect">
              <a:avLst>
                <a:gd name="adj" fmla="val 10392"/>
              </a:avLst>
            </a:prstGeom>
            <a:no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sp>
        <p:nvSpPr>
          <p:cNvPr id="6" name="Shape 95"/>
          <p:cNvSpPr txBox="1">
            <a:spLocks noGrp="1"/>
          </p:cNvSpPr>
          <p:nvPr>
            <p:ph type="title"/>
          </p:nvPr>
        </p:nvSpPr>
        <p:spPr>
          <a:xfrm>
            <a:off x="2370959" y="546408"/>
            <a:ext cx="7450082" cy="732011"/>
          </a:xfrm>
          <a:prstGeom prst="rect">
            <a:avLst/>
          </a:prstGeom>
        </p:spPr>
        <p:txBody>
          <a:bodyPr lIns="91425" tIns="91425" rIns="91425" bIns="91425" anchor="b" anchorCtr="0">
            <a:normAutofit/>
          </a:bodyPr>
          <a:lstStyle>
            <a:lvl1pPr lvl="0" algn="ctr">
              <a:spcBef>
                <a:spcPts val="0"/>
              </a:spcBef>
              <a:defRPr sz="3600">
                <a:solidFill>
                  <a:schemeClr val="bg1"/>
                </a:solidFill>
                <a:latin typeface="Roboto" panose="02000000000000000000" pitchFamily="2" charset="0"/>
                <a:ea typeface="Roboto" panose="02000000000000000000" pitchFamily="2"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Tree>
    <p:extLst>
      <p:ext uri="{BB962C8B-B14F-4D97-AF65-F5344CB8AC3E}">
        <p14:creationId xmlns:p14="http://schemas.microsoft.com/office/powerpoint/2010/main" val="3471332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CDE606-9C77-408D-BE03-24680037D9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361394E-2CAD-4E17-8514-3D6CB38381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1EDCC0C-D0B1-41A7-84F3-DF42703226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322CB2-C0B0-4533-93F7-29C35AD9B5A9}" type="datetimeFigureOut">
              <a:rPr lang="en-US" smtClean="0"/>
              <a:t>2/8/2023</a:t>
            </a:fld>
            <a:endParaRPr lang="en-US"/>
          </a:p>
        </p:txBody>
      </p:sp>
      <p:sp>
        <p:nvSpPr>
          <p:cNvPr id="5" name="Footer Placeholder 4">
            <a:extLst>
              <a:ext uri="{FF2B5EF4-FFF2-40B4-BE49-F238E27FC236}">
                <a16:creationId xmlns:a16="http://schemas.microsoft.com/office/drawing/2014/main" id="{D1EC9F74-044A-428D-91EA-407292FCE8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3FBA8E-2865-40A0-A7CB-D3D1D842E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3F91B-6294-443A-B4E9-CBD2F357A3C5}" type="slidenum">
              <a:rPr lang="en-US" smtClean="0"/>
              <a:t>‹#›</a:t>
            </a:fld>
            <a:endParaRPr lang="en-US"/>
          </a:p>
        </p:txBody>
      </p:sp>
      <p:pic>
        <p:nvPicPr>
          <p:cNvPr id="8" name="Picture 7">
            <a:extLst>
              <a:ext uri="{FF2B5EF4-FFF2-40B4-BE49-F238E27FC236}">
                <a16:creationId xmlns:a16="http://schemas.microsoft.com/office/drawing/2014/main" id="{F1F4C68D-CF5D-4056-A765-3DCDC2109689}"/>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49628" y="185738"/>
            <a:ext cx="1229373" cy="331983"/>
          </a:xfrm>
          <a:prstGeom prst="rect">
            <a:avLst/>
          </a:prstGeom>
        </p:spPr>
      </p:pic>
    </p:spTree>
    <p:extLst>
      <p:ext uri="{BB962C8B-B14F-4D97-AF65-F5344CB8AC3E}">
        <p14:creationId xmlns:p14="http://schemas.microsoft.com/office/powerpoint/2010/main" val="324948833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60" r:id="rId5"/>
    <p:sldLayoutId id="2147483654" r:id="rId6"/>
    <p:sldLayoutId id="2147483655" r:id="rId7"/>
    <p:sldLayoutId id="2147483656" r:id="rId8"/>
    <p:sldLayoutId id="2147483657" r:id="rId9"/>
    <p:sldLayoutId id="2147483658" r:id="rId10"/>
    <p:sldLayoutId id="2147483661" r:id="rId11"/>
    <p:sldLayoutId id="2147483659" r:id="rId12"/>
    <p:sldLayoutId id="2147483662" r:id="rId13"/>
    <p:sldLayoutId id="2147483664" r:id="rId14"/>
    <p:sldLayoutId id="2147483665" r:id="rId15"/>
    <p:sldLayoutId id="214748366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0.xml"/><Relationship Id="rId5" Type="http://schemas.openxmlformats.org/officeDocument/2006/relationships/image" Target="../media/image20.jpeg"/><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0.png"/><Relationship Id="rId9"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30.png"/><Relationship Id="rId5" Type="http://schemas.microsoft.com/office/2007/relationships/hdphoto" Target="../media/hdphoto2.wdp"/><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2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3BE3F-F35A-4233-A5F9-5B8D7854763B}"/>
              </a:ext>
            </a:extLst>
          </p:cNvPr>
          <p:cNvSpPr>
            <a:spLocks noGrp="1"/>
          </p:cNvSpPr>
          <p:nvPr>
            <p:ph type="ctrTitle"/>
          </p:nvPr>
        </p:nvSpPr>
        <p:spPr>
          <a:xfrm>
            <a:off x="736270" y="2251749"/>
            <a:ext cx="4365849" cy="2058994"/>
          </a:xfrm>
        </p:spPr>
        <p:txBody>
          <a:bodyPr>
            <a:normAutofit/>
          </a:bodyPr>
          <a:lstStyle/>
          <a:p>
            <a:pPr marL="0" marR="0" indent="457200">
              <a:lnSpc>
                <a:spcPct val="150000"/>
              </a:lnSpc>
              <a:spcBef>
                <a:spcPts val="300"/>
              </a:spcBef>
              <a:spcAft>
                <a:spcPts val="300"/>
              </a:spcAft>
            </a:pPr>
            <a:r>
              <a:rPr lang="vi-VN" sz="1800" kern="0" cap="all" dirty="0">
                <a:effectLst/>
                <a:latin typeface="Open Sans" panose="020B0606030504020204" pitchFamily="34" charset="0"/>
                <a:ea typeface="Open Sans" panose="020B0606030504020204" pitchFamily="34" charset="0"/>
                <a:cs typeface="Open Sans" panose="020B0606030504020204" pitchFamily="34" charset="0"/>
              </a:rPr>
              <a:t>Chương </a:t>
            </a:r>
            <a:r>
              <a:rPr lang="en-US" sz="1800" kern="0" cap="all" dirty="0">
                <a:effectLst/>
                <a:latin typeface="Open Sans" panose="020B0606030504020204" pitchFamily="34" charset="0"/>
                <a:ea typeface="Open Sans" panose="020B0606030504020204" pitchFamily="34" charset="0"/>
                <a:cs typeface="Open Sans" panose="020B0606030504020204" pitchFamily="34" charset="0"/>
              </a:rPr>
              <a:t>5</a:t>
            </a:r>
            <a:br>
              <a:rPr lang="en-US" sz="1800" kern="0" cap="all" dirty="0">
                <a:effectLst/>
                <a:latin typeface="Open Sans" panose="020B0606030504020204" pitchFamily="34" charset="0"/>
                <a:ea typeface="Open Sans" panose="020B0606030504020204" pitchFamily="34" charset="0"/>
                <a:cs typeface="Open Sans" panose="020B0606030504020204" pitchFamily="34" charset="0"/>
              </a:rPr>
            </a:br>
            <a:r>
              <a:rPr lang="vi-VN" sz="1800" kern="0" cap="all" dirty="0">
                <a:effectLst/>
                <a:latin typeface="Open Sans" panose="020B0606030504020204" pitchFamily="34" charset="0"/>
                <a:ea typeface="Open Sans" panose="020B0606030504020204" pitchFamily="34" charset="0"/>
                <a:cs typeface="Open Sans" panose="020B0606030504020204" pitchFamily="34" charset="0"/>
              </a:rPr>
              <a:t>TƯ TƯỞNG HỒ CHÍ MINH </a:t>
            </a:r>
            <a:r>
              <a:rPr lang="en-US" sz="1800" kern="0" cap="all" dirty="0">
                <a:effectLst/>
                <a:latin typeface="Open Sans" panose="020B0606030504020204" pitchFamily="34" charset="0"/>
                <a:ea typeface="Open Sans" panose="020B0606030504020204" pitchFamily="34" charset="0"/>
                <a:cs typeface="Open Sans" panose="020B0606030504020204" pitchFamily="34" charset="0"/>
              </a:rPr>
              <a:t/>
            </a:r>
            <a:br>
              <a:rPr lang="en-US" sz="1800" kern="0" cap="all" dirty="0">
                <a:effectLst/>
                <a:latin typeface="Open Sans" panose="020B0606030504020204" pitchFamily="34" charset="0"/>
                <a:ea typeface="Open Sans" panose="020B0606030504020204" pitchFamily="34" charset="0"/>
                <a:cs typeface="Open Sans" panose="020B0606030504020204" pitchFamily="34" charset="0"/>
              </a:rPr>
            </a:br>
            <a:r>
              <a:rPr lang="vi-VN" sz="1800" kern="0" cap="all" dirty="0">
                <a:effectLst/>
                <a:latin typeface="Open Sans" panose="020B0606030504020204" pitchFamily="34" charset="0"/>
                <a:ea typeface="Open Sans" panose="020B0606030504020204" pitchFamily="34" charset="0"/>
                <a:cs typeface="Open Sans" panose="020B0606030504020204" pitchFamily="34" charset="0"/>
              </a:rPr>
              <a:t>VỀ ĐẠI ĐOÀN KẾT TOÀN DÂN TỘC VÀ ĐOÀN KẾT QUỐC T</a:t>
            </a:r>
            <a:r>
              <a:rPr lang="en-US" sz="1800" kern="0" cap="all" dirty="0">
                <a:effectLst/>
                <a:latin typeface="Open Sans" panose="020B0606030504020204" pitchFamily="34" charset="0"/>
                <a:ea typeface="Open Sans" panose="020B0606030504020204" pitchFamily="34" charset="0"/>
                <a:cs typeface="Open Sans" panose="020B0606030504020204" pitchFamily="34" charset="0"/>
              </a:rPr>
              <a:t>ế</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95758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0056" y="2158873"/>
            <a:ext cx="6096000" cy="2123658"/>
          </a:xfrm>
          <a:prstGeom prst="rect">
            <a:avLst/>
          </a:prstGeom>
        </p:spPr>
        <p:txBody>
          <a:bodyPr>
            <a:spAutoFit/>
          </a:bodyPr>
          <a:lstStyle/>
          <a:p>
            <a:pPr marL="342900" indent="-342900" algn="just" fontAlgn="base">
              <a:buFont typeface="Wingdings" panose="05000000000000000000" pitchFamily="2" charset="2"/>
              <a:buChar char="v"/>
            </a:pPr>
            <a:r>
              <a:rPr lang="vi-VN" sz="2200" dirty="0">
                <a:latin typeface="Open Sans" panose="020B0606030504020204" pitchFamily="34" charset="0"/>
                <a:ea typeface="Open Sans" panose="020B0606030504020204" pitchFamily="34" charset="0"/>
                <a:cs typeface="Open Sans" panose="020B0606030504020204" pitchFamily="34" charset="0"/>
              </a:rPr>
              <a:t>Cách mạng là sự nghiệp của quần chúng, do quần chúng và vì quần chúng</a:t>
            </a:r>
          </a:p>
          <a:p>
            <a:pPr marL="342900" indent="-342900" algn="just" fontAlgn="base">
              <a:spcAft>
                <a:spcPts val="1600"/>
              </a:spcAft>
              <a:buFont typeface="Wingdings" panose="05000000000000000000" pitchFamily="2" charset="2"/>
              <a:buChar char="v"/>
            </a:pPr>
            <a:r>
              <a:rPr lang="vi-VN" sz="2200" dirty="0">
                <a:latin typeface="Open Sans" panose="020B0606030504020204" pitchFamily="34" charset="0"/>
                <a:ea typeface="Open Sans" panose="020B0606030504020204" pitchFamily="34" charset="0"/>
                <a:cs typeface="Open Sans" panose="020B0606030504020204" pitchFamily="34" charset="0"/>
              </a:rPr>
              <a:t>Đảng phải có sứ mệnh thức tỉnh, tập hợp, hướng dẫn quần chúng, tổ chức họ thành khối đại đoàn kết, tạo thành sức mạnh tổng hợp. </a:t>
            </a:r>
          </a:p>
        </p:txBody>
      </p:sp>
      <p:pic>
        <p:nvPicPr>
          <p:cNvPr id="7" name="Picture 6"/>
          <p:cNvPicPr>
            <a:picLocks noChangeAspect="1"/>
          </p:cNvPicPr>
          <p:nvPr/>
        </p:nvPicPr>
        <p:blipFill>
          <a:blip r:embed="rId2"/>
          <a:stretch>
            <a:fillRect/>
          </a:stretch>
        </p:blipFill>
        <p:spPr>
          <a:xfrm>
            <a:off x="387626" y="703405"/>
            <a:ext cx="4717788" cy="5468795"/>
          </a:xfrm>
          <a:prstGeom prst="rect">
            <a:avLst/>
          </a:prstGeom>
        </p:spPr>
      </p:pic>
      <p:grpSp>
        <p:nvGrpSpPr>
          <p:cNvPr id="8" name="Group 7">
            <a:extLst>
              <a:ext uri="{FF2B5EF4-FFF2-40B4-BE49-F238E27FC236}">
                <a16:creationId xmlns:a16="http://schemas.microsoft.com/office/drawing/2014/main" id="{D082F722-ADE6-4236-8735-E133350F8CA9}"/>
              </a:ext>
            </a:extLst>
          </p:cNvPr>
          <p:cNvGrpSpPr/>
          <p:nvPr/>
        </p:nvGrpSpPr>
        <p:grpSpPr>
          <a:xfrm>
            <a:off x="5105413" y="507309"/>
            <a:ext cx="5599554" cy="864067"/>
            <a:chOff x="400279" y="369713"/>
            <a:chExt cx="6960183" cy="864067"/>
          </a:xfrm>
        </p:grpSpPr>
        <p:sp>
          <p:nvSpPr>
            <p:cNvPr id="9" name="Flowchart: Alternate Process 8">
              <a:extLst>
                <a:ext uri="{FF2B5EF4-FFF2-40B4-BE49-F238E27FC236}">
                  <a16:creationId xmlns:a16="http://schemas.microsoft.com/office/drawing/2014/main" id="{E7EE069A-605A-4E87-8E8D-3D673875C600}"/>
                </a:ext>
              </a:extLst>
            </p:cNvPr>
            <p:cNvSpPr/>
            <p:nvPr/>
          </p:nvSpPr>
          <p:spPr>
            <a:xfrm>
              <a:off x="400279" y="369713"/>
              <a:ext cx="6852604" cy="864067"/>
            </a:xfrm>
            <a:prstGeom prst="flowChartAlternate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itka Subheading" panose="02000505000000020004" pitchFamily="2" charset="0"/>
              </a:endParaRPr>
            </a:p>
          </p:txBody>
        </p:sp>
        <p:sp>
          <p:nvSpPr>
            <p:cNvPr id="10" name="Rectangle 9">
              <a:extLst>
                <a:ext uri="{FF2B5EF4-FFF2-40B4-BE49-F238E27FC236}">
                  <a16:creationId xmlns:a16="http://schemas.microsoft.com/office/drawing/2014/main" id="{F500C833-3EF7-4088-8FA7-9B1592FBD095}"/>
                </a:ext>
              </a:extLst>
            </p:cNvPr>
            <p:cNvSpPr/>
            <p:nvPr/>
          </p:nvSpPr>
          <p:spPr>
            <a:xfrm>
              <a:off x="604928" y="434801"/>
              <a:ext cx="6755534" cy="646331"/>
            </a:xfrm>
            <a:prstGeom prst="rect">
              <a:avLst/>
            </a:prstGeom>
          </p:spPr>
          <p:txBody>
            <a:bodyPr wrap="square">
              <a:spAutoFit/>
            </a:bodyPr>
            <a:lstStyle/>
            <a:p>
              <a:r>
                <a:rPr lang="vi-VN" sz="18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Đại đoàn kết toàn dân tộc là một mục tiêu, nhiệm vụ hàng đầu của cách mạng Việt Nam</a:t>
              </a:r>
              <a:endParaRPr lang="en-US" b="1" i="1" dirty="0">
                <a:solidFill>
                  <a:srgbClr val="FF0000"/>
                </a:solidFill>
                <a:latin typeface="Sitka Subheading" panose="02000505000000020004" pitchFamily="2" charset="0"/>
              </a:endParaRPr>
            </a:p>
          </p:txBody>
        </p:sp>
      </p:grpSp>
      <p:pic>
        <p:nvPicPr>
          <p:cNvPr id="11" name="Picture 10">
            <a:extLst>
              <a:ext uri="{FF2B5EF4-FFF2-40B4-BE49-F238E27FC236}">
                <a16:creationId xmlns:a16="http://schemas.microsoft.com/office/drawing/2014/main" id="{09E540EE-890B-4D94-863E-361A354A5D37}"/>
              </a:ext>
            </a:extLst>
          </p:cNvPr>
          <p:cNvPicPr>
            <a:picLocks noChangeAspect="1"/>
          </p:cNvPicPr>
          <p:nvPr/>
        </p:nvPicPr>
        <p:blipFill>
          <a:blip r:embed="rId3"/>
          <a:stretch>
            <a:fillRect/>
          </a:stretch>
        </p:blipFill>
        <p:spPr>
          <a:xfrm rot="21288483">
            <a:off x="10365448" y="326755"/>
            <a:ext cx="1581870" cy="1669530"/>
          </a:xfrm>
          <a:prstGeom prst="rect">
            <a:avLst/>
          </a:prstGeom>
        </p:spPr>
      </p:pic>
      <p:grpSp>
        <p:nvGrpSpPr>
          <p:cNvPr id="13" name="Group 12">
            <a:extLst>
              <a:ext uri="{FF2B5EF4-FFF2-40B4-BE49-F238E27FC236}">
                <a16:creationId xmlns:a16="http://schemas.microsoft.com/office/drawing/2014/main" id="{C9C749A3-0C75-4103-A078-EAB8CC36110B}"/>
              </a:ext>
            </a:extLst>
          </p:cNvPr>
          <p:cNvGrpSpPr/>
          <p:nvPr/>
        </p:nvGrpSpPr>
        <p:grpSpPr>
          <a:xfrm>
            <a:off x="5552480" y="4924092"/>
            <a:ext cx="4481045" cy="2077174"/>
            <a:chOff x="5013818" y="3649211"/>
            <a:chExt cx="5788404" cy="3454304"/>
          </a:xfrm>
        </p:grpSpPr>
        <p:grpSp>
          <p:nvGrpSpPr>
            <p:cNvPr id="14" name="Group 13">
              <a:extLst>
                <a:ext uri="{FF2B5EF4-FFF2-40B4-BE49-F238E27FC236}">
                  <a16:creationId xmlns:a16="http://schemas.microsoft.com/office/drawing/2014/main" id="{5BECA092-052A-451D-A165-8679D78E665E}"/>
                </a:ext>
              </a:extLst>
            </p:cNvPr>
            <p:cNvGrpSpPr/>
            <p:nvPr/>
          </p:nvGrpSpPr>
          <p:grpSpPr>
            <a:xfrm>
              <a:off x="5013818" y="3649211"/>
              <a:ext cx="5788404" cy="3454304"/>
              <a:chOff x="6217591" y="1907227"/>
              <a:chExt cx="5195933" cy="2051650"/>
            </a:xfrm>
          </p:grpSpPr>
          <p:pic>
            <p:nvPicPr>
              <p:cNvPr id="16" name="Picture 15">
                <a:extLst>
                  <a:ext uri="{FF2B5EF4-FFF2-40B4-BE49-F238E27FC236}">
                    <a16:creationId xmlns:a16="http://schemas.microsoft.com/office/drawing/2014/main" id="{6897A02C-88C0-4666-9FCC-AFD2C1708C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61877" y="1907227"/>
                <a:ext cx="4751647" cy="1574489"/>
              </a:xfrm>
              <a:prstGeom prst="rect">
                <a:avLst/>
              </a:prstGeom>
            </p:spPr>
          </p:pic>
          <p:sp>
            <p:nvSpPr>
              <p:cNvPr id="17" name="Rectangle 16">
                <a:extLst>
                  <a:ext uri="{FF2B5EF4-FFF2-40B4-BE49-F238E27FC236}">
                    <a16:creationId xmlns:a16="http://schemas.microsoft.com/office/drawing/2014/main" id="{5E189B8B-709B-41F6-A748-689FB7138184}"/>
                  </a:ext>
                </a:extLst>
              </p:cNvPr>
              <p:cNvSpPr/>
              <p:nvPr/>
            </p:nvSpPr>
            <p:spPr>
              <a:xfrm>
                <a:off x="6217591" y="3574995"/>
                <a:ext cx="3813396" cy="383882"/>
              </a:xfrm>
              <a:prstGeom prst="rect">
                <a:avLst/>
              </a:prstGeom>
            </p:spPr>
            <p:txBody>
              <a:bodyPr wrap="square">
                <a:spAutoFit/>
              </a:bodyPr>
              <a:lstStyle/>
              <a:p>
                <a:r>
                  <a:rPr lang="vi-VN" dirty="0">
                    <a:latin typeface="Sitka Subheading" panose="02000505000000020004" pitchFamily="2" charset="0"/>
                  </a:rPr>
                  <a:t/>
                </a:r>
                <a:br>
                  <a:rPr lang="vi-VN" dirty="0">
                    <a:latin typeface="Sitka Subheading" panose="02000505000000020004" pitchFamily="2" charset="0"/>
                  </a:rPr>
                </a:br>
                <a:endParaRPr lang="en-US" dirty="0">
                  <a:latin typeface="Sitka Subheading" panose="02000505000000020004" pitchFamily="2" charset="0"/>
                </a:endParaRPr>
              </a:p>
            </p:txBody>
          </p:sp>
        </p:grpSp>
        <p:sp>
          <p:nvSpPr>
            <p:cNvPr id="15" name="Rectangle 14">
              <a:extLst>
                <a:ext uri="{FF2B5EF4-FFF2-40B4-BE49-F238E27FC236}">
                  <a16:creationId xmlns:a16="http://schemas.microsoft.com/office/drawing/2014/main" id="{1A348615-65D1-464E-B2B4-717516887BD2}"/>
                </a:ext>
              </a:extLst>
            </p:cNvPr>
            <p:cNvSpPr/>
            <p:nvPr/>
          </p:nvSpPr>
          <p:spPr>
            <a:xfrm>
              <a:off x="5901192" y="4033059"/>
              <a:ext cx="3966739" cy="2550013"/>
            </a:xfrm>
            <a:prstGeom prst="rect">
              <a:avLst/>
            </a:prstGeom>
          </p:spPr>
          <p:txBody>
            <a:bodyPr wrap="square">
              <a:spAutoFit/>
            </a:bodyPr>
            <a:lstStyle/>
            <a:p>
              <a:r>
                <a:rPr lang="vi-VN" dirty="0">
                  <a:latin typeface="Sitka Subheading" panose="02000505000000020004" pitchFamily="2" charset="0"/>
                </a:rPr>
                <a:t> Cách mạng là sự nghiệp của quần chúng, phải do quần chúng, vì quần chúng</a:t>
              </a:r>
              <a:r>
                <a:rPr lang="en-US" dirty="0">
                  <a:latin typeface="Sitka Subheading" panose="02000505000000020004" pitchFamily="2" charset="0"/>
                </a:rPr>
                <a:t>.</a:t>
              </a:r>
              <a:endParaRPr lang="vi-VN" dirty="0">
                <a:latin typeface="Sitka Subheading" panose="02000505000000020004" pitchFamily="2" charset="0"/>
              </a:endParaRPr>
            </a:p>
            <a:p>
              <a:r>
                <a:rPr lang="en-US" dirty="0">
                  <a:latin typeface="Sitka Subheading" panose="02000505000000020004" pitchFamily="2" charset="0"/>
                </a:rPr>
                <a:t/>
              </a:r>
              <a:br>
                <a:rPr lang="en-US" dirty="0">
                  <a:latin typeface="Sitka Subheading" panose="02000505000000020004" pitchFamily="2" charset="0"/>
                </a:rPr>
              </a:br>
              <a:endParaRPr lang="en-US" dirty="0">
                <a:latin typeface="Sitka Subheading" panose="02000505000000020004" pitchFamily="2" charset="0"/>
              </a:endParaRPr>
            </a:p>
          </p:txBody>
        </p:sp>
      </p:grpSp>
      <p:pic>
        <p:nvPicPr>
          <p:cNvPr id="18" name="Picture 17">
            <a:extLst>
              <a:ext uri="{FF2B5EF4-FFF2-40B4-BE49-F238E27FC236}">
                <a16:creationId xmlns:a16="http://schemas.microsoft.com/office/drawing/2014/main" id="{C7E3A18E-7141-48DA-BDC8-BBB6268FC3D0}"/>
              </a:ext>
            </a:extLst>
          </p:cNvPr>
          <p:cNvPicPr>
            <a:picLocks noChangeAspect="1"/>
          </p:cNvPicPr>
          <p:nvPr/>
        </p:nvPicPr>
        <p:blipFill>
          <a:blip r:embed="rId5"/>
          <a:stretch>
            <a:fillRect/>
          </a:stretch>
        </p:blipFill>
        <p:spPr>
          <a:xfrm flipH="1">
            <a:off x="9800819" y="4617034"/>
            <a:ext cx="2218794" cy="2272526"/>
          </a:xfrm>
          <a:prstGeom prst="rect">
            <a:avLst/>
          </a:prstGeom>
        </p:spPr>
      </p:pic>
      <p:pic>
        <p:nvPicPr>
          <p:cNvPr id="19" name="Picture 18">
            <a:extLst>
              <a:ext uri="{FF2B5EF4-FFF2-40B4-BE49-F238E27FC236}">
                <a16:creationId xmlns:a16="http://schemas.microsoft.com/office/drawing/2014/main" id="{E884A526-6570-4E31-9AC1-C34C54B801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11790718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16" presetClass="entr" presetSubtype="21"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inVertical)">
                                      <p:cBhvr>
                                        <p:cTn id="24" dur="500"/>
                                        <p:tgtEl>
                                          <p:spTgt spid="13"/>
                                        </p:tgtEl>
                                      </p:cBhvr>
                                    </p:animEffect>
                                  </p:childTnLst>
                                </p:cTn>
                              </p:par>
                              <p:par>
                                <p:cTn id="25" presetID="16" presetClass="entr" presetSubtype="21" fill="hold" nodeType="with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barn(inVertical)">
                                      <p:cBhvr>
                                        <p:cTn id="27" dur="500"/>
                                        <p:tgtEl>
                                          <p:spTgt spid="2">
                                            <p:txEl>
                                              <p:pRg st="0" end="0"/>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2">
                                            <p:txEl>
                                              <p:pRg st="1" end="1"/>
                                            </p:txEl>
                                          </p:spTgt>
                                        </p:tgtEl>
                                        <p:attrNameLst>
                                          <p:attrName>style.visibility</p:attrName>
                                        </p:attrNameLst>
                                      </p:cBhvr>
                                      <p:to>
                                        <p:strVal val="visible"/>
                                      </p:to>
                                    </p:set>
                                    <p:animEffect transition="in" filter="barn(inVertical)">
                                      <p:cBhvr>
                                        <p:cTn id="30"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5A0F9-6ADF-425A-AA94-13E22FA497E0}"/>
              </a:ext>
            </a:extLst>
          </p:cNvPr>
          <p:cNvSpPr>
            <a:spLocks noGrp="1"/>
          </p:cNvSpPr>
          <p:nvPr>
            <p:ph type="ctrTitle"/>
          </p:nvPr>
        </p:nvSpPr>
        <p:spPr>
          <a:xfrm>
            <a:off x="942976" y="3265858"/>
            <a:ext cx="8069376" cy="907867"/>
          </a:xfrm>
        </p:spPr>
        <p:txBody>
          <a:bodyPr>
            <a:normAutofit fontScale="90000"/>
          </a:bodyPr>
          <a:lstStyle/>
          <a:p>
            <a:pPr algn="l"/>
            <a:r>
              <a:rPr lang="en-US" sz="3200" b="1" dirty="0">
                <a:effectLst/>
                <a:latin typeface="Open Sans" panose="020B0606030504020204" pitchFamily="34" charset="0"/>
                <a:ea typeface="Open Sans" panose="020B0606030504020204" pitchFamily="34" charset="0"/>
                <a:cs typeface="Open Sans" panose="020B0606030504020204" pitchFamily="34" charset="0"/>
              </a:rPr>
              <a:t>5.1.2. </a:t>
            </a:r>
            <a:r>
              <a:rPr lang="en-US" sz="3200" b="1" spc="-300" dirty="0" err="1">
                <a:effectLst/>
                <a:latin typeface="Open Sans" panose="020B0606030504020204" pitchFamily="34" charset="0"/>
                <a:ea typeface="Open Sans" panose="020B0606030504020204" pitchFamily="34" charset="0"/>
                <a:cs typeface="Open Sans" panose="020B0606030504020204" pitchFamily="34" charset="0"/>
              </a:rPr>
              <a:t>Lực</a:t>
            </a:r>
            <a:r>
              <a:rPr lang="en-US" sz="3200" b="1" spc="-300" dirty="0">
                <a:effectLst/>
                <a:latin typeface="Open Sans" panose="020B0606030504020204" pitchFamily="34" charset="0"/>
                <a:ea typeface="Open Sans" panose="020B0606030504020204" pitchFamily="34" charset="0"/>
                <a:cs typeface="Open Sans" panose="020B0606030504020204" pitchFamily="34" charset="0"/>
              </a:rPr>
              <a:t>  </a:t>
            </a:r>
            <a:r>
              <a:rPr lang="en-US" sz="3200" b="1" spc="-300" dirty="0" err="1">
                <a:effectLst/>
                <a:latin typeface="Open Sans" panose="020B0606030504020204" pitchFamily="34" charset="0"/>
                <a:ea typeface="Open Sans" panose="020B0606030504020204" pitchFamily="34" charset="0"/>
                <a:cs typeface="Open Sans" panose="020B0606030504020204" pitchFamily="34" charset="0"/>
              </a:rPr>
              <a:t>lượng</a:t>
            </a:r>
            <a:r>
              <a:rPr lang="en-US" sz="3200" b="1" spc="-300" dirty="0">
                <a:effectLst/>
                <a:latin typeface="Open Sans" panose="020B0606030504020204" pitchFamily="34" charset="0"/>
                <a:ea typeface="Open Sans" panose="020B0606030504020204" pitchFamily="34" charset="0"/>
                <a:cs typeface="Open Sans" panose="020B0606030504020204" pitchFamily="34" charset="0"/>
              </a:rPr>
              <a:t>  </a:t>
            </a:r>
            <a:r>
              <a:rPr lang="en-US" sz="3200" b="1" spc="-300" dirty="0" err="1">
                <a:effectLst/>
                <a:latin typeface="Open Sans" panose="020B0606030504020204" pitchFamily="34" charset="0"/>
                <a:ea typeface="Open Sans" panose="020B0606030504020204" pitchFamily="34" charset="0"/>
                <a:cs typeface="Open Sans" panose="020B0606030504020204" pitchFamily="34" charset="0"/>
              </a:rPr>
              <a:t>đại</a:t>
            </a:r>
            <a:r>
              <a:rPr lang="en-US" sz="3200" b="1" spc="-300" dirty="0">
                <a:effectLst/>
                <a:latin typeface="Open Sans" panose="020B0606030504020204" pitchFamily="34" charset="0"/>
                <a:ea typeface="Open Sans" panose="020B0606030504020204" pitchFamily="34" charset="0"/>
                <a:cs typeface="Open Sans" panose="020B0606030504020204" pitchFamily="34" charset="0"/>
              </a:rPr>
              <a:t>  </a:t>
            </a:r>
            <a:r>
              <a:rPr lang="en-US" sz="3200" b="1" spc="-300" dirty="0" err="1">
                <a:effectLst/>
                <a:latin typeface="Open Sans" panose="020B0606030504020204" pitchFamily="34" charset="0"/>
                <a:ea typeface="Open Sans" panose="020B0606030504020204" pitchFamily="34" charset="0"/>
                <a:cs typeface="Open Sans" panose="020B0606030504020204" pitchFamily="34" charset="0"/>
              </a:rPr>
              <a:t>đoàn</a:t>
            </a:r>
            <a:r>
              <a:rPr lang="en-US" sz="3200" b="1" spc="-300" dirty="0">
                <a:effectLst/>
                <a:latin typeface="Open Sans" panose="020B0606030504020204" pitchFamily="34" charset="0"/>
                <a:ea typeface="Open Sans" panose="020B0606030504020204" pitchFamily="34" charset="0"/>
                <a:cs typeface="Open Sans" panose="020B0606030504020204" pitchFamily="34" charset="0"/>
              </a:rPr>
              <a:t> </a:t>
            </a:r>
            <a:r>
              <a:rPr lang="en-US" sz="3200" b="1" spc="-300" dirty="0" err="1">
                <a:effectLst/>
                <a:latin typeface="Open Sans" panose="020B0606030504020204" pitchFamily="34" charset="0"/>
                <a:ea typeface="Open Sans" panose="020B0606030504020204" pitchFamily="34" charset="0"/>
                <a:cs typeface="Open Sans" panose="020B0606030504020204" pitchFamily="34" charset="0"/>
              </a:rPr>
              <a:t>kết</a:t>
            </a:r>
            <a:r>
              <a:rPr lang="en-US" sz="3200" b="1" spc="-300" dirty="0">
                <a:effectLst/>
                <a:latin typeface="Open Sans" panose="020B0606030504020204" pitchFamily="34" charset="0"/>
                <a:ea typeface="Open Sans" panose="020B0606030504020204" pitchFamily="34" charset="0"/>
                <a:cs typeface="Open Sans" panose="020B0606030504020204" pitchFamily="34" charset="0"/>
              </a:rPr>
              <a:t>  </a:t>
            </a:r>
            <a:r>
              <a:rPr lang="en-US" sz="3200" b="1" spc="-300" dirty="0" err="1">
                <a:effectLst/>
                <a:latin typeface="Open Sans" panose="020B0606030504020204" pitchFamily="34" charset="0"/>
                <a:ea typeface="Open Sans" panose="020B0606030504020204" pitchFamily="34" charset="0"/>
                <a:cs typeface="Open Sans" panose="020B0606030504020204" pitchFamily="34" charset="0"/>
              </a:rPr>
              <a:t>dân</a:t>
            </a:r>
            <a:r>
              <a:rPr lang="en-US" sz="3200" b="1" spc="-300" dirty="0">
                <a:effectLst/>
                <a:latin typeface="Open Sans" panose="020B0606030504020204" pitchFamily="34" charset="0"/>
                <a:ea typeface="Open Sans" panose="020B0606030504020204" pitchFamily="34" charset="0"/>
                <a:cs typeface="Open Sans" panose="020B0606030504020204" pitchFamily="34" charset="0"/>
              </a:rPr>
              <a:t>  </a:t>
            </a:r>
            <a:r>
              <a:rPr lang="en-US" sz="3200" b="1" spc="-300" dirty="0" err="1">
                <a:effectLst/>
                <a:latin typeface="Open Sans" panose="020B0606030504020204" pitchFamily="34" charset="0"/>
                <a:ea typeface="Open Sans" panose="020B0606030504020204" pitchFamily="34" charset="0"/>
                <a:cs typeface="Open Sans" panose="020B0606030504020204" pitchFamily="34" charset="0"/>
              </a:rPr>
              <a:t>tộc</a:t>
            </a:r>
            <a:r>
              <a:rPr lang="en-US" sz="3200" b="1" i="1" dirty="0">
                <a:effectLst/>
                <a:latin typeface="Open Sans" panose="020B0606030504020204" pitchFamily="34" charset="0"/>
                <a:ea typeface="Open Sans" panose="020B0606030504020204" pitchFamily="34" charset="0"/>
                <a:cs typeface="Open Sans" panose="020B0606030504020204" pitchFamily="34" charset="0"/>
              </a:rPr>
              <a:t/>
            </a:r>
            <a:br>
              <a:rPr lang="en-US" sz="3200" b="1" i="1" dirty="0">
                <a:effectLst/>
                <a:latin typeface="Open Sans" panose="020B0606030504020204" pitchFamily="34" charset="0"/>
                <a:ea typeface="Open Sans" panose="020B0606030504020204" pitchFamily="34" charset="0"/>
                <a:cs typeface="Open Sans" panose="020B0606030504020204" pitchFamily="34" charset="0"/>
              </a:rPr>
            </a:br>
            <a:endParaRPr lang="en-US" sz="3200" b="1"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Shape 129">
            <a:extLst>
              <a:ext uri="{FF2B5EF4-FFF2-40B4-BE49-F238E27FC236}">
                <a16:creationId xmlns:a16="http://schemas.microsoft.com/office/drawing/2014/main" id="{1FE5D6B0-3B6A-4134-8EEA-AFC37410D5FB}"/>
              </a:ext>
            </a:extLst>
          </p:cNvPr>
          <p:cNvSpPr txBox="1">
            <a:spLocks/>
          </p:cNvSpPr>
          <p:nvPr/>
        </p:nvSpPr>
        <p:spPr>
          <a:xfrm>
            <a:off x="1165533" y="1866900"/>
            <a:ext cx="11603344" cy="1385279"/>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latin typeface="Open Sans" panose="020B0606030504020204" pitchFamily="34" charset="0"/>
                <a:ea typeface="Open Sans" panose="020B0606030504020204" pitchFamily="34" charset="0"/>
                <a:cs typeface="Open Sans" panose="020B0606030504020204" pitchFamily="34" charset="0"/>
              </a:rPr>
              <a:t>5.</a:t>
            </a:r>
            <a:r>
              <a:rPr lang="vi-VN" sz="4000" b="1" cap="all" dirty="0">
                <a:latin typeface="Open Sans" panose="020B0606030504020204" pitchFamily="34" charset="0"/>
                <a:ea typeface="Open Sans" panose="020B0606030504020204" pitchFamily="34" charset="0"/>
                <a:cs typeface="Open Sans" panose="020B0606030504020204" pitchFamily="34" charset="0"/>
              </a:rPr>
              <a:t>I. TƯ TƯỞNG HỒ CHÍ MINH VỀ ĐẠI ĐOÀN KẾT TOÀN DÂN TỘC</a:t>
            </a:r>
            <a:endParaRPr lang="en-US" sz="4000" b="1" cap="all"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15CE99DC-5BEB-4CAC-9808-3EBA58CFA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05" y="152860"/>
            <a:ext cx="1566929" cy="423137"/>
          </a:xfrm>
          <a:prstGeom prst="rect">
            <a:avLst/>
          </a:prstGeom>
        </p:spPr>
      </p:pic>
    </p:spTree>
    <p:extLst>
      <p:ext uri="{BB962C8B-B14F-4D97-AF65-F5344CB8AC3E}">
        <p14:creationId xmlns:p14="http://schemas.microsoft.com/office/powerpoint/2010/main" val="157325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286" y="745435"/>
            <a:ext cx="8784669" cy="430887"/>
          </a:xfrm>
          <a:prstGeom prst="rect">
            <a:avLst/>
          </a:prstGeom>
        </p:spPr>
        <p:txBody>
          <a:bodyPr wrap="square">
            <a:spAutoFit/>
          </a:bodyPr>
          <a:lstStyle/>
          <a:p>
            <a:r>
              <a:rPr lang="vi-VN"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Chủ thể của khối đại đoàn kết toàn dân tộc</a:t>
            </a:r>
            <a:endParaRPr lang="en-US" sz="22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537822" y="1618248"/>
            <a:ext cx="4640052" cy="3621504"/>
          </a:xfrm>
          <a:prstGeom prst="rect">
            <a:avLst/>
          </a:prstGeom>
        </p:spPr>
        <p:txBody>
          <a:bodyPr wrap="square">
            <a:spAutoFit/>
          </a:bodyPr>
          <a:lstStyle/>
          <a:p>
            <a:pPr marL="285750" indent="-285750" algn="just" fontAlgn="base">
              <a:spcAft>
                <a:spcPts val="1600"/>
              </a:spcAft>
              <a:buFont typeface="Wingdings" panose="05000000000000000000" pitchFamily="2" charset="2"/>
              <a:buChar char="v"/>
            </a:pPr>
            <a:r>
              <a:rPr lang="vi-VN" sz="2000" dirty="0">
                <a:latin typeface="Sitka Subheading" panose="02000505000000020004" pitchFamily="2" charset="0"/>
              </a:rPr>
              <a:t>Hồ Chí Minh đã đề cập đến vấn đề DÂN và NHÂN DÂN. Hồ Chí Minh dùng khái niệm này để chỉ “mọi con dân nước Việt”, “mỗi một người con Rồng cháu Tiên”, không phân biệt dân tộc đa số hay thiểu số, có tín ngưỡng hay không tín ngưỡng, không phân biệt “già, trẻ, gái, trai,</a:t>
            </a:r>
            <a:r>
              <a:rPr lang="en-US" sz="2000" dirty="0">
                <a:latin typeface="Sitka Subheading" panose="02000505000000020004" pitchFamily="2" charset="0"/>
              </a:rPr>
              <a:t> </a:t>
            </a:r>
            <a:r>
              <a:rPr lang="vi-VN" sz="2000" dirty="0">
                <a:latin typeface="Sitka Subheading" panose="02000505000000020004" pitchFamily="2" charset="0"/>
              </a:rPr>
              <a:t>giàu nghèo, quý tiện”</a:t>
            </a:r>
          </a:p>
          <a:p>
            <a:pPr algn="just"/>
            <a:r>
              <a:rPr lang="vi-VN" dirty="0">
                <a:latin typeface="Sitka Subheading" panose="02000505000000020004" pitchFamily="2" charset="0"/>
              </a:rPr>
              <a:t/>
            </a:r>
            <a:br>
              <a:rPr lang="vi-VN" dirty="0">
                <a:latin typeface="Sitka Subheading" panose="02000505000000020004" pitchFamily="2" charset="0"/>
              </a:rPr>
            </a:br>
            <a:endParaRPr lang="en-US" dirty="0">
              <a:latin typeface="Sitka Subheading" panose="02000505000000020004" pitchFamily="2"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9178" y="1577075"/>
            <a:ext cx="6286500" cy="3514725"/>
          </a:xfrm>
          <a:prstGeom prst="rect">
            <a:avLst/>
          </a:prstGeom>
          <a:ln>
            <a:noFill/>
          </a:ln>
          <a:effectLst>
            <a:softEdge rad="112500"/>
          </a:effectLst>
        </p:spPr>
      </p:pic>
      <p:sp>
        <p:nvSpPr>
          <p:cNvPr id="9" name="Right Arrow 8"/>
          <p:cNvSpPr/>
          <p:nvPr/>
        </p:nvSpPr>
        <p:spPr>
          <a:xfrm>
            <a:off x="606286" y="5595730"/>
            <a:ext cx="586409" cy="516835"/>
          </a:xfrm>
          <a:prstGeom prst="rightArrow">
            <a:avLst/>
          </a:prstGeom>
          <a:solidFill>
            <a:srgbClr val="DC7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99490" y="5554109"/>
            <a:ext cx="10719353" cy="1015663"/>
          </a:xfrm>
          <a:prstGeom prst="rect">
            <a:avLst/>
          </a:prstGeom>
        </p:spPr>
        <p:txBody>
          <a:bodyPr wrap="square">
            <a:spAutoFit/>
          </a:bodyPr>
          <a:lstStyle/>
          <a:p>
            <a:pPr marL="457200" algn="just">
              <a:spcAft>
                <a:spcPts val="1600"/>
              </a:spcAft>
            </a:pPr>
            <a:r>
              <a:rPr lang="vi-VN" sz="2000" dirty="0">
                <a:latin typeface="Sitka Subheading" panose="02000505000000020004" pitchFamily="2" charset="0"/>
              </a:rPr>
              <a:t>“Dân” và “nhân dân” trong tư tưởng Hồ Chí Minh vừa là tập hợp đông đảo quần chúng, vừa được hiểu là mỗi con người Việt Nam cụ thể và cả hai đều là chủ thể của đại đoàn kết dân tộc.</a:t>
            </a:r>
          </a:p>
        </p:txBody>
      </p:sp>
      <p:pic>
        <p:nvPicPr>
          <p:cNvPr id="11" name="Picture 10">
            <a:extLst>
              <a:ext uri="{FF2B5EF4-FFF2-40B4-BE49-F238E27FC236}">
                <a16:creationId xmlns:a16="http://schemas.microsoft.com/office/drawing/2014/main" id="{AD66F530-1D43-4AA6-A66B-7FF44A499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5" y="152860"/>
            <a:ext cx="1566929" cy="423137"/>
          </a:xfrm>
          <a:prstGeom prst="rect">
            <a:avLst/>
          </a:prstGeom>
        </p:spPr>
      </p:pic>
    </p:spTree>
    <p:extLst>
      <p:ext uri="{BB962C8B-B14F-4D97-AF65-F5344CB8AC3E}">
        <p14:creationId xmlns:p14="http://schemas.microsoft.com/office/powerpoint/2010/main" val="31367302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animBg="1"/>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51B618-571A-432B-A2B9-8F91297E971C}"/>
              </a:ext>
            </a:extLst>
          </p:cNvPr>
          <p:cNvSpPr/>
          <p:nvPr/>
        </p:nvSpPr>
        <p:spPr>
          <a:xfrm>
            <a:off x="8090433" y="2752928"/>
            <a:ext cx="1306163" cy="939520"/>
          </a:xfrm>
          <a:prstGeom prst="rect">
            <a:avLst/>
          </a:prstGeom>
          <a:solidFill>
            <a:srgbClr val="8F1313"/>
          </a:solidFill>
          <a:ln w="25400">
            <a:solidFill>
              <a:srgbClr val="8F1313"/>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200" b="1" dirty="0" err="1">
                <a:ln w="0"/>
                <a:solidFill>
                  <a:srgbClr val="FFFF00"/>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rPr>
              <a:t>Công</a:t>
            </a:r>
            <a:r>
              <a:rPr lang="en-US" sz="2200" b="1" dirty="0">
                <a:ln w="0"/>
                <a:solidFill>
                  <a:srgbClr val="FFFF00"/>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rPr>
              <a:t> </a:t>
            </a:r>
            <a:r>
              <a:rPr lang="en-US" sz="2200" b="1" dirty="0" err="1">
                <a:ln w="0"/>
                <a:solidFill>
                  <a:srgbClr val="FFFF00"/>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rPr>
              <a:t>nhân</a:t>
            </a:r>
            <a:endParaRPr lang="en-US" sz="2200" b="1" dirty="0">
              <a:ln w="0"/>
              <a:solidFill>
                <a:srgbClr val="FFFF00"/>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Rounded Corners 2">
            <a:extLst>
              <a:ext uri="{FF2B5EF4-FFF2-40B4-BE49-F238E27FC236}">
                <a16:creationId xmlns:a16="http://schemas.microsoft.com/office/drawing/2014/main" id="{13209BE5-5ED9-478C-8D83-6A4C38313F99}"/>
              </a:ext>
            </a:extLst>
          </p:cNvPr>
          <p:cNvSpPr/>
          <p:nvPr/>
        </p:nvSpPr>
        <p:spPr>
          <a:xfrm>
            <a:off x="1857702" y="1327901"/>
            <a:ext cx="8476596" cy="596348"/>
          </a:xfrm>
          <a:prstGeom prst="roundRect">
            <a:avLst>
              <a:gd name="adj" fmla="val 50000"/>
            </a:avLst>
          </a:prstGeom>
          <a:noFill/>
          <a:ln w="25400">
            <a:solidFill>
              <a:srgbClr val="8F1313"/>
            </a:solidFill>
            <a:miter lim="800000"/>
          </a:ln>
          <a:effectLst>
            <a:glow>
              <a:schemeClr val="accent1">
                <a:alpha val="98000"/>
              </a:schemeClr>
            </a:glow>
            <a:reflection blurRad="215900" stA="45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Tập</a:t>
            </a:r>
            <a:r>
              <a:rPr lang="en-US" sz="2400" dirty="0">
                <a:solidFill>
                  <a:srgbClr val="191716"/>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hợp</a:t>
            </a:r>
            <a:r>
              <a:rPr lang="en-US" sz="2400" dirty="0">
                <a:solidFill>
                  <a:srgbClr val="191716"/>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tất</a:t>
            </a:r>
            <a:r>
              <a:rPr lang="en-US" sz="2400" dirty="0">
                <a:solidFill>
                  <a:srgbClr val="191716"/>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cả</a:t>
            </a:r>
            <a:r>
              <a:rPr lang="en-US" sz="2400" dirty="0">
                <a:solidFill>
                  <a:srgbClr val="191716"/>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mọi</a:t>
            </a:r>
            <a:r>
              <a:rPr lang="en-US" sz="2400" dirty="0">
                <a:solidFill>
                  <a:srgbClr val="191716"/>
                </a:solidFill>
                <a:latin typeface="Open Sans" panose="020B0606030504020204" pitchFamily="34" charset="0"/>
                <a:ea typeface="Open Sans" panose="020B0606030504020204" pitchFamily="34" charset="0"/>
                <a:cs typeface="Open Sans" panose="020B0606030504020204" pitchFamily="34" charset="0"/>
              </a:rPr>
              <a:t> ng</a:t>
            </a:r>
            <a:r>
              <a:rPr lang="vi-VN" sz="2400" dirty="0">
                <a:solidFill>
                  <a:srgbClr val="191716"/>
                </a:solidFill>
                <a:latin typeface="Open Sans" panose="020B0606030504020204" pitchFamily="34" charset="0"/>
                <a:ea typeface="Open Sans" panose="020B0606030504020204" pitchFamily="34" charset="0"/>
                <a:cs typeface="Open Sans" panose="020B0606030504020204" pitchFamily="34" charset="0"/>
              </a:rPr>
              <a:t>ư</a:t>
            </a:r>
            <a:r>
              <a:rPr lang="en-US" sz="24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ời</a:t>
            </a:r>
            <a:r>
              <a:rPr lang="en-US" sz="2400" dirty="0">
                <a:solidFill>
                  <a:srgbClr val="191716"/>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dân</a:t>
            </a:r>
            <a:r>
              <a:rPr lang="en-US" sz="2400" dirty="0">
                <a:solidFill>
                  <a:srgbClr val="191716"/>
                </a:solidFill>
                <a:latin typeface="Open Sans" panose="020B0606030504020204" pitchFamily="34" charset="0"/>
                <a:ea typeface="Open Sans" panose="020B0606030504020204" pitchFamily="34" charset="0"/>
                <a:cs typeface="Open Sans" panose="020B0606030504020204" pitchFamily="34" charset="0"/>
              </a:rPr>
              <a:t> </a:t>
            </a:r>
            <a:r>
              <a:rPr lang="en-US" sz="24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vào</a:t>
            </a:r>
            <a:r>
              <a:rPr lang="en-US" sz="2400" dirty="0">
                <a:solidFill>
                  <a:srgbClr val="191716"/>
                </a:solidFill>
                <a:latin typeface="Open Sans" panose="020B0606030504020204" pitchFamily="34" charset="0"/>
                <a:ea typeface="Open Sans" panose="020B0606030504020204" pitchFamily="34" charset="0"/>
                <a:cs typeface="Open Sans" panose="020B0606030504020204" pitchFamily="34" charset="0"/>
              </a:rPr>
              <a:t> 1 </a:t>
            </a:r>
            <a:r>
              <a:rPr lang="en-US" sz="24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khối</a:t>
            </a:r>
            <a:endParaRPr lang="en-US" sz="2400" dirty="0">
              <a:solidFill>
                <a:srgbClr val="19171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a:extLst>
              <a:ext uri="{FF2B5EF4-FFF2-40B4-BE49-F238E27FC236}">
                <a16:creationId xmlns:a16="http://schemas.microsoft.com/office/drawing/2014/main" id="{3EF44B20-EE9C-47F4-A362-D132236A0C21}"/>
              </a:ext>
            </a:extLst>
          </p:cNvPr>
          <p:cNvSpPr/>
          <p:nvPr/>
        </p:nvSpPr>
        <p:spPr>
          <a:xfrm>
            <a:off x="2756813" y="2767067"/>
            <a:ext cx="1306166" cy="939523"/>
          </a:xfrm>
          <a:prstGeom prst="rect">
            <a:avLst/>
          </a:prstGeom>
          <a:noFill/>
          <a:ln w="25400">
            <a:solidFill>
              <a:srgbClr val="8F13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Trí</a:t>
            </a:r>
            <a:r>
              <a:rPr lang="en-US" sz="2200" dirty="0">
                <a:solidFill>
                  <a:srgbClr val="191716"/>
                </a:solidFill>
                <a:latin typeface="Open Sans" panose="020B0606030504020204" pitchFamily="34" charset="0"/>
                <a:ea typeface="Open Sans" panose="020B0606030504020204" pitchFamily="34" charset="0"/>
                <a:cs typeface="Open Sans" panose="020B0606030504020204" pitchFamily="34" charset="0"/>
              </a:rPr>
              <a:t> </a:t>
            </a:r>
            <a:r>
              <a:rPr lang="en-US" sz="22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thức</a:t>
            </a:r>
            <a:endParaRPr lang="en-US" sz="2200" dirty="0">
              <a:solidFill>
                <a:srgbClr val="19171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7FB40786-96E3-4282-92AE-816FBEB3440A}"/>
              </a:ext>
            </a:extLst>
          </p:cNvPr>
          <p:cNvSpPr/>
          <p:nvPr/>
        </p:nvSpPr>
        <p:spPr>
          <a:xfrm>
            <a:off x="5434871" y="2759650"/>
            <a:ext cx="1306173" cy="939528"/>
          </a:xfrm>
          <a:prstGeom prst="rect">
            <a:avLst/>
          </a:prstGeom>
          <a:noFill/>
          <a:ln w="25400">
            <a:solidFill>
              <a:srgbClr val="8F13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Nông</a:t>
            </a:r>
            <a:r>
              <a:rPr lang="en-US" sz="2200" dirty="0">
                <a:solidFill>
                  <a:srgbClr val="191716"/>
                </a:solidFill>
                <a:latin typeface="Open Sans" panose="020B0606030504020204" pitchFamily="34" charset="0"/>
                <a:ea typeface="Open Sans" panose="020B0606030504020204" pitchFamily="34" charset="0"/>
                <a:cs typeface="Open Sans" panose="020B0606030504020204" pitchFamily="34" charset="0"/>
              </a:rPr>
              <a:t> </a:t>
            </a:r>
            <a:r>
              <a:rPr lang="en-US" sz="2200" dirty="0" err="1">
                <a:solidFill>
                  <a:srgbClr val="191716"/>
                </a:solidFill>
                <a:latin typeface="Open Sans" panose="020B0606030504020204" pitchFamily="34" charset="0"/>
                <a:ea typeface="Open Sans" panose="020B0606030504020204" pitchFamily="34" charset="0"/>
                <a:cs typeface="Open Sans" panose="020B0606030504020204" pitchFamily="34" charset="0"/>
              </a:rPr>
              <a:t>dân</a:t>
            </a:r>
            <a:endParaRPr lang="en-US" sz="2200" dirty="0">
              <a:solidFill>
                <a:srgbClr val="19171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44376621-4EF3-4506-A0C1-604849BD9E28}"/>
              </a:ext>
            </a:extLst>
          </p:cNvPr>
          <p:cNvSpPr/>
          <p:nvPr/>
        </p:nvSpPr>
        <p:spPr>
          <a:xfrm>
            <a:off x="8090434" y="2742436"/>
            <a:ext cx="1306163" cy="939520"/>
          </a:xfrm>
          <a:prstGeom prst="rect">
            <a:avLst/>
          </a:prstGeom>
          <a:solidFill>
            <a:schemeClr val="bg1"/>
          </a:solidFill>
          <a:ln w="25400">
            <a:solidFill>
              <a:srgbClr val="8F1313"/>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200" dirty="0" err="1">
                <a:ln w="0"/>
                <a:solidFill>
                  <a:srgbClr val="191716"/>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rPr>
              <a:t>Công</a:t>
            </a:r>
            <a:r>
              <a:rPr lang="en-US" sz="2200" dirty="0">
                <a:ln w="0"/>
                <a:solidFill>
                  <a:srgbClr val="191716"/>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rPr>
              <a:t> </a:t>
            </a:r>
            <a:r>
              <a:rPr lang="en-US" sz="2200" dirty="0" err="1">
                <a:ln w="0"/>
                <a:solidFill>
                  <a:srgbClr val="191716"/>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rPr>
              <a:t>nhân</a:t>
            </a:r>
            <a:endParaRPr lang="en-US" sz="2200" dirty="0">
              <a:ln w="0"/>
              <a:solidFill>
                <a:srgbClr val="191716"/>
              </a:solidFill>
              <a:effectLst>
                <a:reflection blurRad="6350" stA="53000" endA="300" endPos="35500" dir="5400000" sy="-90000" algn="bl" rotWithShape="0"/>
              </a:effectLst>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Arrow Connector 6">
            <a:extLst>
              <a:ext uri="{FF2B5EF4-FFF2-40B4-BE49-F238E27FC236}">
                <a16:creationId xmlns:a16="http://schemas.microsoft.com/office/drawing/2014/main" id="{BD66DB32-9200-461E-8FEA-A02860B02103}"/>
              </a:ext>
            </a:extLst>
          </p:cNvPr>
          <p:cNvCxnSpPr>
            <a:cxnSpLocks/>
          </p:cNvCxnSpPr>
          <p:nvPr/>
        </p:nvCxnSpPr>
        <p:spPr>
          <a:xfrm>
            <a:off x="6087958" y="2011639"/>
            <a:ext cx="0" cy="596348"/>
          </a:xfrm>
          <a:prstGeom prst="straightConnector1">
            <a:avLst/>
          </a:prstGeom>
          <a:ln w="38100">
            <a:solidFill>
              <a:srgbClr val="8F131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961A213-2431-47AD-B180-FFC3B31DD49F}"/>
              </a:ext>
            </a:extLst>
          </p:cNvPr>
          <p:cNvCxnSpPr>
            <a:cxnSpLocks/>
          </p:cNvCxnSpPr>
          <p:nvPr/>
        </p:nvCxnSpPr>
        <p:spPr>
          <a:xfrm>
            <a:off x="8743516" y="2011639"/>
            <a:ext cx="0" cy="596348"/>
          </a:xfrm>
          <a:prstGeom prst="straightConnector1">
            <a:avLst/>
          </a:prstGeom>
          <a:ln w="38100">
            <a:solidFill>
              <a:srgbClr val="8F131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9AF2E58-BBA7-4C6E-8B08-CBD93CAC2080}"/>
              </a:ext>
            </a:extLst>
          </p:cNvPr>
          <p:cNvCxnSpPr>
            <a:cxnSpLocks/>
          </p:cNvCxnSpPr>
          <p:nvPr/>
        </p:nvCxnSpPr>
        <p:spPr>
          <a:xfrm>
            <a:off x="3249329" y="4008924"/>
            <a:ext cx="5683348" cy="0"/>
          </a:xfrm>
          <a:prstGeom prst="straightConnector1">
            <a:avLst/>
          </a:prstGeom>
          <a:ln w="19050">
            <a:solidFill>
              <a:srgbClr val="8F131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5B7CCC4-FFD5-492E-AB3B-600765E818A1}"/>
              </a:ext>
            </a:extLst>
          </p:cNvPr>
          <p:cNvCxnSpPr>
            <a:cxnSpLocks/>
          </p:cNvCxnSpPr>
          <p:nvPr/>
        </p:nvCxnSpPr>
        <p:spPr>
          <a:xfrm flipH="1">
            <a:off x="3243239" y="4168933"/>
            <a:ext cx="5689438" cy="0"/>
          </a:xfrm>
          <a:prstGeom prst="straightConnector1">
            <a:avLst/>
          </a:prstGeom>
          <a:ln w="19050">
            <a:solidFill>
              <a:srgbClr val="8F131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10355B6-F265-44DE-A029-918F25708B2E}"/>
              </a:ext>
            </a:extLst>
          </p:cNvPr>
          <p:cNvCxnSpPr>
            <a:cxnSpLocks/>
          </p:cNvCxnSpPr>
          <p:nvPr/>
        </p:nvCxnSpPr>
        <p:spPr>
          <a:xfrm>
            <a:off x="6087958" y="5163871"/>
            <a:ext cx="0" cy="464234"/>
          </a:xfrm>
          <a:prstGeom prst="straightConnector1">
            <a:avLst/>
          </a:prstGeom>
          <a:ln w="76200">
            <a:solidFill>
              <a:srgbClr val="8F1313"/>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0EE21AFA-D8B9-4941-9359-B3D6BCEF4F75}"/>
              </a:ext>
            </a:extLst>
          </p:cNvPr>
          <p:cNvSpPr/>
          <p:nvPr/>
        </p:nvSpPr>
        <p:spPr>
          <a:xfrm>
            <a:off x="826978" y="5844792"/>
            <a:ext cx="10538044" cy="666740"/>
          </a:xfrm>
          <a:prstGeom prst="roundRect">
            <a:avLst/>
          </a:prstGeom>
          <a:noFill/>
          <a:ln w="25400">
            <a:solidFill>
              <a:srgbClr val="8F13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Giải</a:t>
            </a:r>
            <a:r>
              <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quyết</a:t>
            </a:r>
            <a:r>
              <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hài</a:t>
            </a:r>
            <a:r>
              <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hòa</a:t>
            </a:r>
            <a:r>
              <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mối</a:t>
            </a:r>
            <a:r>
              <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quan</a:t>
            </a:r>
            <a:r>
              <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hệ</a:t>
            </a:r>
            <a:r>
              <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giai</a:t>
            </a:r>
            <a:r>
              <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cấp</a:t>
            </a:r>
            <a:r>
              <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 </a:t>
            </a:r>
            <a:r>
              <a:rPr lang="en-US" sz="32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dân</a:t>
            </a:r>
            <a:r>
              <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3200" b="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tộc</a:t>
            </a:r>
            <a:endParaRPr lang="en-US" sz="32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3" name="Straight Arrow Connector 12">
            <a:extLst>
              <a:ext uri="{FF2B5EF4-FFF2-40B4-BE49-F238E27FC236}">
                <a16:creationId xmlns:a16="http://schemas.microsoft.com/office/drawing/2014/main" id="{A7ADB1C6-DD0A-436B-B861-07A35F37CB57}"/>
              </a:ext>
            </a:extLst>
          </p:cNvPr>
          <p:cNvCxnSpPr>
            <a:cxnSpLocks/>
          </p:cNvCxnSpPr>
          <p:nvPr/>
        </p:nvCxnSpPr>
        <p:spPr>
          <a:xfrm>
            <a:off x="3409896" y="2011639"/>
            <a:ext cx="0" cy="596348"/>
          </a:xfrm>
          <a:prstGeom prst="straightConnector1">
            <a:avLst/>
          </a:prstGeom>
          <a:ln w="38100">
            <a:solidFill>
              <a:srgbClr val="8F1313"/>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EFE8027-2449-4DD7-BAF9-D19B88E64991}"/>
              </a:ext>
            </a:extLst>
          </p:cNvPr>
          <p:cNvSpPr/>
          <p:nvPr/>
        </p:nvSpPr>
        <p:spPr>
          <a:xfrm>
            <a:off x="1545939" y="4125875"/>
            <a:ext cx="9084038" cy="93952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vi-VN" sz="18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Nền tảng này càng được củng cố vững chắc thì khối đại đoàn kết toàn dân tộc càng có thể mở rộng, khi ấy không có thế lực nào có thể làm suy yếu khối đại đoàn kết toàn dân tộc.</a:t>
            </a:r>
            <a:endPar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Rectangle 14">
            <a:extLst>
              <a:ext uri="{FF2B5EF4-FFF2-40B4-BE49-F238E27FC236}">
                <a16:creationId xmlns:a16="http://schemas.microsoft.com/office/drawing/2014/main" id="{9013740E-DAC7-42D7-896C-153F99743E34}"/>
              </a:ext>
            </a:extLst>
          </p:cNvPr>
          <p:cNvSpPr/>
          <p:nvPr/>
        </p:nvSpPr>
        <p:spPr>
          <a:xfrm>
            <a:off x="539612" y="354489"/>
            <a:ext cx="10442713" cy="666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vi-VN"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Nền tảng của khối đại đoàn kết toàn dân tộc</a:t>
            </a:r>
            <a:endParaRPr lang="en-US" sz="22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Picture 15">
            <a:extLst>
              <a:ext uri="{FF2B5EF4-FFF2-40B4-BE49-F238E27FC236}">
                <a16:creationId xmlns:a16="http://schemas.microsoft.com/office/drawing/2014/main" id="{00AA5289-96AE-49A7-8416-4515D3F4A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14337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0361" y="4744507"/>
            <a:ext cx="10971278" cy="1200329"/>
          </a:xfrm>
          <a:prstGeom prst="rect">
            <a:avLst/>
          </a:prstGeom>
        </p:spPr>
        <p:txBody>
          <a:bodyPr wrap="square">
            <a:spAutoFit/>
          </a:bodyPr>
          <a:lstStyle/>
          <a:p>
            <a:pPr marL="285750" indent="-285750" algn="just" fontAlgn="base">
              <a:spcBef>
                <a:spcPts val="700"/>
              </a:spcBef>
              <a:buFont typeface="Wingdings" panose="05000000000000000000" pitchFamily="2" charset="2"/>
              <a:buChar char="v"/>
            </a:pPr>
            <a:r>
              <a:rPr lang="vi-VN" dirty="0"/>
              <a:t>Hồ Chí Minh còn chỉ rõ, trong quá trình xây dựng khối đại đoàn kết toàn dân tộc, phải đứng vững trên lập trường giai cấp công nhân, giải quyết hài hòa mối quan hệ giữa giai cấp, dân tộc để tập hợp lực lượng, không bỏ sót một lực lượng nào miễn là họ có lòng trung thành và sẵn sàng phục vụ Tổ</a:t>
            </a:r>
            <a:r>
              <a:rPr lang="en-US" dirty="0"/>
              <a:t> </a:t>
            </a:r>
            <a:r>
              <a:rPr lang="en-US" dirty="0" err="1"/>
              <a:t>quốc</a:t>
            </a:r>
            <a:endParaRPr lang="vi-VN" sz="2000" dirty="0">
              <a:latin typeface="Sitka Subheading" panose="02000505000000020004"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5466" y="723072"/>
            <a:ext cx="5715000" cy="3486150"/>
          </a:xfrm>
          <a:prstGeom prst="rect">
            <a:avLst/>
          </a:prstGeom>
        </p:spPr>
      </p:pic>
      <p:pic>
        <p:nvPicPr>
          <p:cNvPr id="4" name="Picture 3">
            <a:extLst>
              <a:ext uri="{FF2B5EF4-FFF2-40B4-BE49-F238E27FC236}">
                <a16:creationId xmlns:a16="http://schemas.microsoft.com/office/drawing/2014/main" id="{28DA379D-4546-4955-BBA4-F7F08F427B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05" y="152860"/>
            <a:ext cx="1566929" cy="423137"/>
          </a:xfrm>
          <a:prstGeom prst="rect">
            <a:avLst/>
          </a:prstGeom>
        </p:spPr>
      </p:pic>
    </p:spTree>
    <p:extLst>
      <p:ext uri="{BB962C8B-B14F-4D97-AF65-F5344CB8AC3E}">
        <p14:creationId xmlns:p14="http://schemas.microsoft.com/office/powerpoint/2010/main" val="29089880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5A0F9-6ADF-425A-AA94-13E22FA497E0}"/>
              </a:ext>
            </a:extLst>
          </p:cNvPr>
          <p:cNvSpPr>
            <a:spLocks noGrp="1"/>
          </p:cNvSpPr>
          <p:nvPr>
            <p:ph type="ctrTitle"/>
          </p:nvPr>
        </p:nvSpPr>
        <p:spPr>
          <a:xfrm>
            <a:off x="723901" y="3275383"/>
            <a:ext cx="10429874" cy="907867"/>
          </a:xfrm>
        </p:spPr>
        <p:txBody>
          <a:bodyPr>
            <a:noAutofit/>
          </a:bodyPr>
          <a:lstStyle/>
          <a:p>
            <a:pPr algn="l"/>
            <a:r>
              <a:rPr lang="en-US" sz="3200" b="1" dirty="0">
                <a:effectLst/>
                <a:latin typeface="Open Sans" panose="020B0606030504020204" pitchFamily="34" charset="0"/>
                <a:ea typeface="Open Sans" panose="020B0606030504020204" pitchFamily="34" charset="0"/>
                <a:cs typeface="Open Sans" panose="020B0606030504020204" pitchFamily="34" charset="0"/>
              </a:rPr>
              <a:t>5.1.3. </a:t>
            </a:r>
            <a:r>
              <a:rPr lang="vi-VN" sz="3200" b="1" dirty="0">
                <a:effectLst/>
                <a:latin typeface="Open Sans" panose="020B0606030504020204" pitchFamily="34" charset="0"/>
                <a:ea typeface="Open Sans" panose="020B0606030504020204" pitchFamily="34" charset="0"/>
                <a:cs typeface="Open Sans" panose="020B0606030504020204" pitchFamily="34" charset="0"/>
              </a:rPr>
              <a:t>Điều kiện đề xây dựng khối đại đoàn kết toàn dân tộc</a:t>
            </a:r>
            <a:endParaRPr lang="en-US" sz="3200" b="1"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Shape 129">
            <a:extLst>
              <a:ext uri="{FF2B5EF4-FFF2-40B4-BE49-F238E27FC236}">
                <a16:creationId xmlns:a16="http://schemas.microsoft.com/office/drawing/2014/main" id="{1FE5D6B0-3B6A-4134-8EEA-AFC37410D5FB}"/>
              </a:ext>
            </a:extLst>
          </p:cNvPr>
          <p:cNvSpPr txBox="1">
            <a:spLocks/>
          </p:cNvSpPr>
          <p:nvPr/>
        </p:nvSpPr>
        <p:spPr>
          <a:xfrm>
            <a:off x="1165533" y="1866900"/>
            <a:ext cx="11603344" cy="1385279"/>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latin typeface="Open Sans" panose="020B0606030504020204" pitchFamily="34" charset="0"/>
                <a:ea typeface="Open Sans" panose="020B0606030504020204" pitchFamily="34" charset="0"/>
                <a:cs typeface="Open Sans" panose="020B0606030504020204" pitchFamily="34" charset="0"/>
              </a:rPr>
              <a:t>5.</a:t>
            </a:r>
            <a:r>
              <a:rPr lang="vi-VN" sz="4000" b="1" cap="all" dirty="0">
                <a:latin typeface="Open Sans" panose="020B0606030504020204" pitchFamily="34" charset="0"/>
                <a:ea typeface="Open Sans" panose="020B0606030504020204" pitchFamily="34" charset="0"/>
                <a:cs typeface="Open Sans" panose="020B0606030504020204" pitchFamily="34" charset="0"/>
              </a:rPr>
              <a:t>I. TƯ TƯỞNG HỒ CHÍ MINH VỀ ĐẠI ĐOÀN KẾT TOÀN DÂN TỘC</a:t>
            </a:r>
            <a:endParaRPr lang="en-US" sz="4000" b="1" cap="all"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2F9311B3-E6BE-4F71-ADBB-17ABB5DBE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380315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2330" y="592691"/>
            <a:ext cx="6888504" cy="646331"/>
          </a:xfrm>
          <a:prstGeom prst="rect">
            <a:avLst/>
          </a:prstGeom>
        </p:spPr>
        <p:txBody>
          <a:bodyPr wrap="square">
            <a:spAutoFit/>
          </a:bodyPr>
          <a:lstStyle/>
          <a:p>
            <a:r>
              <a:rPr lang="vi-VN" dirty="0"/>
              <a:t>Để xây dựng khối đại đoàn kết dân tộc, quy tụ, đoàn kết được mọi giai cấp, tầng lớp cần phải bảo đảm cảc điều kiện sau đây:</a:t>
            </a:r>
            <a:endParaRPr lang="en-US" dirty="0"/>
          </a:p>
        </p:txBody>
      </p:sp>
      <p:grpSp>
        <p:nvGrpSpPr>
          <p:cNvPr id="7" name="Group 6"/>
          <p:cNvGrpSpPr/>
          <p:nvPr/>
        </p:nvGrpSpPr>
        <p:grpSpPr>
          <a:xfrm>
            <a:off x="5984604" y="3537136"/>
            <a:ext cx="3172461" cy="2721138"/>
            <a:chOff x="5013238" y="3639995"/>
            <a:chExt cx="2193554" cy="2193554"/>
          </a:xfrm>
        </p:grpSpPr>
        <p:sp>
          <p:nvSpPr>
            <p:cNvPr id="17" name="Shape 16"/>
            <p:cNvSpPr/>
            <p:nvPr/>
          </p:nvSpPr>
          <p:spPr>
            <a:xfrm>
              <a:off x="5013238" y="3639995"/>
              <a:ext cx="2193554" cy="2193554"/>
            </a:xfrm>
            <a:prstGeom prst="gear9">
              <a:avLst/>
            </a:prstGeom>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18" name="Shape 4"/>
            <p:cNvSpPr txBox="1"/>
            <p:nvPr/>
          </p:nvSpPr>
          <p:spPr>
            <a:xfrm>
              <a:off x="5454240" y="4153825"/>
              <a:ext cx="1311550" cy="11275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1600" kern="1200" dirty="0">
                  <a:latin typeface="Sitka Subheading" panose="02000505000000020004" pitchFamily="2" charset="0"/>
                </a:rPr>
                <a:t> </a:t>
              </a:r>
            </a:p>
          </p:txBody>
        </p:sp>
      </p:grpSp>
      <p:grpSp>
        <p:nvGrpSpPr>
          <p:cNvPr id="8" name="Group 7"/>
          <p:cNvGrpSpPr/>
          <p:nvPr/>
        </p:nvGrpSpPr>
        <p:grpSpPr>
          <a:xfrm>
            <a:off x="458271" y="2440176"/>
            <a:ext cx="3377719" cy="2914776"/>
            <a:chOff x="2423239" y="2125635"/>
            <a:chExt cx="2485374" cy="2485374"/>
          </a:xfrm>
        </p:grpSpPr>
        <p:sp>
          <p:nvSpPr>
            <p:cNvPr id="15" name="Shape 14"/>
            <p:cNvSpPr/>
            <p:nvPr/>
          </p:nvSpPr>
          <p:spPr>
            <a:xfrm>
              <a:off x="2423239" y="2125635"/>
              <a:ext cx="2485374" cy="2485374"/>
            </a:xfrm>
            <a:prstGeom prst="gear6">
              <a:avLst/>
            </a:prstGeom>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sp>
        <p:sp>
          <p:nvSpPr>
            <p:cNvPr id="16" name="Shape 6"/>
            <p:cNvSpPr txBox="1"/>
            <p:nvPr/>
          </p:nvSpPr>
          <p:spPr>
            <a:xfrm>
              <a:off x="3048939" y="2755117"/>
              <a:ext cx="1233974" cy="12264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1600" kern="1200" dirty="0">
                  <a:latin typeface="Sitka Subheading" panose="02000505000000020004" pitchFamily="2" charset="0"/>
                </a:rPr>
                <a:t> </a:t>
              </a:r>
            </a:p>
          </p:txBody>
        </p:sp>
      </p:grpSp>
      <p:grpSp>
        <p:nvGrpSpPr>
          <p:cNvPr id="9" name="Group 8"/>
          <p:cNvGrpSpPr/>
          <p:nvPr/>
        </p:nvGrpSpPr>
        <p:grpSpPr>
          <a:xfrm>
            <a:off x="8182567" y="1009403"/>
            <a:ext cx="2848250" cy="2974603"/>
            <a:chOff x="3815302" y="410980"/>
            <a:chExt cx="2435159" cy="2435159"/>
          </a:xfrm>
        </p:grpSpPr>
        <p:sp>
          <p:nvSpPr>
            <p:cNvPr id="13" name="Shape 12"/>
            <p:cNvSpPr/>
            <p:nvPr/>
          </p:nvSpPr>
          <p:spPr>
            <a:xfrm rot="20700000">
              <a:off x="3815302" y="410980"/>
              <a:ext cx="2435159" cy="2435159"/>
            </a:xfrm>
            <a:prstGeom prst="gear6">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4" name="Shape 8"/>
            <p:cNvSpPr txBox="1"/>
            <p:nvPr/>
          </p:nvSpPr>
          <p:spPr>
            <a:xfrm>
              <a:off x="4349404" y="945082"/>
              <a:ext cx="1366955" cy="13669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1600" kern="1200" dirty="0">
                  <a:latin typeface="Sitka Subheading" panose="02000505000000020004" pitchFamily="2" charset="0"/>
                </a:rPr>
                <a:t> </a:t>
              </a:r>
            </a:p>
          </p:txBody>
        </p:sp>
      </p:grpSp>
      <p:sp>
        <p:nvSpPr>
          <p:cNvPr id="6" name="Rectangle 5"/>
          <p:cNvSpPr/>
          <p:nvPr/>
        </p:nvSpPr>
        <p:spPr>
          <a:xfrm>
            <a:off x="8307889" y="2104734"/>
            <a:ext cx="2281641" cy="1282402"/>
          </a:xfrm>
          <a:prstGeom prst="rect">
            <a:avLst/>
          </a:prstGeom>
        </p:spPr>
        <p:txBody>
          <a:bodyPr wrap="square">
            <a:spAutoFit/>
          </a:bodyPr>
          <a:lstStyle/>
          <a:p>
            <a:pPr marL="457200" algn="ctr">
              <a:spcAft>
                <a:spcPts val="1600"/>
              </a:spcAft>
            </a:pPr>
            <a:r>
              <a:rPr lang="en-US" sz="1600" b="1" dirty="0">
                <a:latin typeface="Sitka Subheading" panose="02000505000000020004" pitchFamily="2" charset="0"/>
              </a:rPr>
              <a:t>4</a:t>
            </a:r>
            <a:r>
              <a:rPr lang="vi-VN" sz="1600" b="1" dirty="0">
                <a:latin typeface="Sitka Subheading" panose="02000505000000020004" pitchFamily="2" charset="0"/>
              </a:rPr>
              <a:t>.Có niềm tin vào nhân dân</a:t>
            </a:r>
          </a:p>
          <a:p>
            <a:pPr algn="ctr"/>
            <a:r>
              <a:rPr lang="vi-VN" sz="1600" b="1" dirty="0">
                <a:latin typeface="Sitka Subheading" panose="02000505000000020004" pitchFamily="2" charset="0"/>
              </a:rPr>
              <a:t/>
            </a:r>
            <a:br>
              <a:rPr lang="vi-VN" sz="1600" b="1" dirty="0">
                <a:latin typeface="Sitka Subheading" panose="02000505000000020004" pitchFamily="2" charset="0"/>
              </a:rPr>
            </a:br>
            <a:endParaRPr lang="en-US" sz="1600" b="1" dirty="0">
              <a:latin typeface="Sitka Subheading" panose="02000505000000020004" pitchFamily="2" charset="0"/>
            </a:endParaRPr>
          </a:p>
        </p:txBody>
      </p:sp>
      <p:grpSp>
        <p:nvGrpSpPr>
          <p:cNvPr id="21" name="Group 20">
            <a:extLst>
              <a:ext uri="{FF2B5EF4-FFF2-40B4-BE49-F238E27FC236}">
                <a16:creationId xmlns:a16="http://schemas.microsoft.com/office/drawing/2014/main" id="{864AA0A9-C69A-49E8-881A-5E38C3C9C494}"/>
              </a:ext>
            </a:extLst>
          </p:cNvPr>
          <p:cNvGrpSpPr/>
          <p:nvPr/>
        </p:nvGrpSpPr>
        <p:grpSpPr>
          <a:xfrm>
            <a:off x="4002449" y="1565713"/>
            <a:ext cx="3308058" cy="2609780"/>
            <a:chOff x="4708743" y="3876386"/>
            <a:chExt cx="2706887" cy="2193554"/>
          </a:xfrm>
        </p:grpSpPr>
        <p:sp>
          <p:nvSpPr>
            <p:cNvPr id="22" name="Shape 21">
              <a:extLst>
                <a:ext uri="{FF2B5EF4-FFF2-40B4-BE49-F238E27FC236}">
                  <a16:creationId xmlns:a16="http://schemas.microsoft.com/office/drawing/2014/main" id="{DC6BA7CB-684C-485F-884F-073B470F4AD2}"/>
                </a:ext>
              </a:extLst>
            </p:cNvPr>
            <p:cNvSpPr/>
            <p:nvPr/>
          </p:nvSpPr>
          <p:spPr>
            <a:xfrm>
              <a:off x="4708743" y="3876386"/>
              <a:ext cx="2193554" cy="2193554"/>
            </a:xfrm>
            <a:prstGeom prst="gear9">
              <a:avLst/>
            </a:prstGeom>
          </p:spPr>
          <p:style>
            <a:lnRef idx="1">
              <a:schemeClr val="accent6"/>
            </a:lnRef>
            <a:fillRef idx="3">
              <a:schemeClr val="accent6"/>
            </a:fillRef>
            <a:effectRef idx="2">
              <a:schemeClr val="accent6"/>
            </a:effectRef>
            <a:fontRef idx="minor">
              <a:schemeClr val="lt1"/>
            </a:fontRef>
          </p:style>
          <p:txBody>
            <a:bodyPr/>
            <a:lstStyle/>
            <a:p>
              <a:endParaRPr lang="en-US" sz="1600" dirty="0">
                <a:latin typeface="Sitka Subheading" panose="02000505000000020004" pitchFamily="2" charset="0"/>
              </a:endParaRPr>
            </a:p>
          </p:txBody>
        </p:sp>
        <p:sp>
          <p:nvSpPr>
            <p:cNvPr id="23" name="Shape 4">
              <a:extLst>
                <a:ext uri="{FF2B5EF4-FFF2-40B4-BE49-F238E27FC236}">
                  <a16:creationId xmlns:a16="http://schemas.microsoft.com/office/drawing/2014/main" id="{B6F3B591-F084-4CF5-8A32-7720E96506E7}"/>
                </a:ext>
              </a:extLst>
            </p:cNvPr>
            <p:cNvSpPr txBox="1"/>
            <p:nvPr/>
          </p:nvSpPr>
          <p:spPr>
            <a:xfrm>
              <a:off x="6104080" y="4085551"/>
              <a:ext cx="1311550" cy="11275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1600" kern="1200" dirty="0">
                  <a:latin typeface="Sitka Subheading" panose="02000505000000020004" pitchFamily="2" charset="0"/>
                </a:rPr>
                <a:t> </a:t>
              </a:r>
            </a:p>
          </p:txBody>
        </p:sp>
      </p:grpSp>
      <p:sp>
        <p:nvSpPr>
          <p:cNvPr id="28" name="TextBox 27">
            <a:extLst>
              <a:ext uri="{FF2B5EF4-FFF2-40B4-BE49-F238E27FC236}">
                <a16:creationId xmlns:a16="http://schemas.microsoft.com/office/drawing/2014/main" id="{FBDD8731-A099-4284-BF50-0F4778885F77}"/>
              </a:ext>
            </a:extLst>
          </p:cNvPr>
          <p:cNvSpPr txBox="1"/>
          <p:nvPr/>
        </p:nvSpPr>
        <p:spPr>
          <a:xfrm>
            <a:off x="1248984" y="3093558"/>
            <a:ext cx="1822654" cy="1815882"/>
          </a:xfrm>
          <a:prstGeom prst="rect">
            <a:avLst/>
          </a:prstGeom>
          <a:noFill/>
        </p:spPr>
        <p:txBody>
          <a:bodyPr wrap="square">
            <a:spAutoFit/>
          </a:bodyPr>
          <a:lstStyle/>
          <a:p>
            <a:pPr algn="ctr"/>
            <a:r>
              <a:rPr lang="en-US" sz="1600" b="1" dirty="0">
                <a:effectLst/>
                <a:latin typeface="Sitka Subheading" panose="02000505000000020004" pitchFamily="2" charset="0"/>
                <a:ea typeface="Calibri" panose="020F0502020204030204" pitchFamily="34" charset="0"/>
              </a:rPr>
              <a:t>1. </a:t>
            </a:r>
            <a:r>
              <a:rPr lang="en-US" sz="1600" b="1" dirty="0" err="1">
                <a:latin typeface="Sitka Subheading" panose="02000505000000020004" pitchFamily="2" charset="0"/>
                <a:ea typeface="Calibri" panose="020F0502020204030204" pitchFamily="34" charset="0"/>
              </a:rPr>
              <a:t>P</a:t>
            </a:r>
            <a:r>
              <a:rPr lang="en-US" sz="1600" b="1" dirty="0" err="1">
                <a:effectLst/>
                <a:latin typeface="Sitka Subheading" panose="02000505000000020004" pitchFamily="2" charset="0"/>
                <a:ea typeface="Calibri" panose="020F0502020204030204" pitchFamily="34" charset="0"/>
              </a:rPr>
              <a:t>hải</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lấy</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lợi</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ích</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chung</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làm</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điểm</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quy</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tụ</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đồng</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thời</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tôn</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trọng</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những</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lợi</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ích</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khác</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biệt</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chính</a:t>
            </a:r>
            <a:r>
              <a:rPr lang="en-US" sz="1600" b="1" dirty="0">
                <a:effectLst/>
                <a:latin typeface="Sitka Subheading" panose="02000505000000020004" pitchFamily="2" charset="0"/>
                <a:ea typeface="Calibri" panose="020F0502020204030204" pitchFamily="34" charset="0"/>
              </a:rPr>
              <a:t> </a:t>
            </a:r>
            <a:r>
              <a:rPr lang="en-US" sz="1600" b="1" dirty="0" err="1">
                <a:effectLst/>
                <a:latin typeface="Sitka Subheading" panose="02000505000000020004" pitchFamily="2" charset="0"/>
                <a:ea typeface="Calibri" panose="020F0502020204030204" pitchFamily="34" charset="0"/>
              </a:rPr>
              <a:t>đáng</a:t>
            </a:r>
            <a:endParaRPr lang="en-US" sz="1600" b="1" dirty="0">
              <a:latin typeface="Sitka Subheading" panose="02000505000000020004" pitchFamily="2" charset="0"/>
            </a:endParaRPr>
          </a:p>
        </p:txBody>
      </p:sp>
      <p:sp>
        <p:nvSpPr>
          <p:cNvPr id="29" name="TextBox 28">
            <a:extLst>
              <a:ext uri="{FF2B5EF4-FFF2-40B4-BE49-F238E27FC236}">
                <a16:creationId xmlns:a16="http://schemas.microsoft.com/office/drawing/2014/main" id="{B77D9CFE-DEAF-45D7-9F63-D90C0D4A7CA1}"/>
              </a:ext>
            </a:extLst>
          </p:cNvPr>
          <p:cNvSpPr txBox="1"/>
          <p:nvPr/>
        </p:nvSpPr>
        <p:spPr>
          <a:xfrm>
            <a:off x="4440069" y="2278731"/>
            <a:ext cx="2037271" cy="1477328"/>
          </a:xfrm>
          <a:prstGeom prst="rect">
            <a:avLst/>
          </a:prstGeom>
          <a:noFill/>
        </p:spPr>
        <p:txBody>
          <a:bodyPr wrap="square">
            <a:spAutoFit/>
          </a:bodyPr>
          <a:lstStyle/>
          <a:p>
            <a:pPr algn="ctr"/>
            <a:r>
              <a:rPr lang="en-US" sz="1800" b="1" dirty="0">
                <a:latin typeface="Sitka Subheading" panose="02000505000000020004" pitchFamily="2" charset="0"/>
              </a:rPr>
              <a:t>2</a:t>
            </a:r>
            <a:r>
              <a:rPr lang="vi-VN" sz="1800" b="1" dirty="0">
                <a:latin typeface="Sitka Subheading" panose="02000505000000020004" pitchFamily="2" charset="0"/>
              </a:rPr>
              <a:t>.Kế thừa truyền thống yêu nước -nhân nghĩa- đoàn kết của dân tộc</a:t>
            </a:r>
          </a:p>
        </p:txBody>
      </p:sp>
      <p:sp>
        <p:nvSpPr>
          <p:cNvPr id="30" name="TextBox 29">
            <a:extLst>
              <a:ext uri="{FF2B5EF4-FFF2-40B4-BE49-F238E27FC236}">
                <a16:creationId xmlns:a16="http://schemas.microsoft.com/office/drawing/2014/main" id="{430FD348-49B9-416A-A063-8F9F3D525109}"/>
              </a:ext>
            </a:extLst>
          </p:cNvPr>
          <p:cNvSpPr txBox="1"/>
          <p:nvPr/>
        </p:nvSpPr>
        <p:spPr>
          <a:xfrm>
            <a:off x="6483407" y="4484536"/>
            <a:ext cx="2235347" cy="923330"/>
          </a:xfrm>
          <a:prstGeom prst="rect">
            <a:avLst/>
          </a:prstGeom>
          <a:noFill/>
        </p:spPr>
        <p:txBody>
          <a:bodyPr wrap="square">
            <a:spAutoFit/>
          </a:bodyPr>
          <a:lstStyle/>
          <a:p>
            <a:pPr algn="ctr"/>
            <a:r>
              <a:rPr lang="en-US" sz="1800" b="1" dirty="0">
                <a:latin typeface="Sitka Subheading" panose="02000505000000020004" pitchFamily="2" charset="0"/>
              </a:rPr>
              <a:t>3</a:t>
            </a:r>
            <a:r>
              <a:rPr lang="vi-VN" sz="1800" b="1" dirty="0">
                <a:latin typeface="Sitka Subheading" panose="02000505000000020004" pitchFamily="2" charset="0"/>
              </a:rPr>
              <a:t>.Có lòng khoan dung độ lượng với con người</a:t>
            </a:r>
          </a:p>
        </p:txBody>
      </p:sp>
      <p:pic>
        <p:nvPicPr>
          <p:cNvPr id="19" name="Picture 18">
            <a:extLst>
              <a:ext uri="{FF2B5EF4-FFF2-40B4-BE49-F238E27FC236}">
                <a16:creationId xmlns:a16="http://schemas.microsoft.com/office/drawing/2014/main" id="{5552282E-0F11-4BB8-A58C-A1B3C6685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26344253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2" presetClass="entr" presetSubtype="12"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250" fill="hold"/>
                                        <p:tgtEl>
                                          <p:spTgt spid="8"/>
                                        </p:tgtEl>
                                        <p:attrNameLst>
                                          <p:attrName>ppt_x</p:attrName>
                                        </p:attrNameLst>
                                      </p:cBhvr>
                                      <p:tavLst>
                                        <p:tav tm="0">
                                          <p:val>
                                            <p:strVal val="0-#ppt_w/2"/>
                                          </p:val>
                                        </p:tav>
                                        <p:tav tm="100000">
                                          <p:val>
                                            <p:strVal val="#ppt_x"/>
                                          </p:val>
                                        </p:tav>
                                      </p:tavLst>
                                    </p:anim>
                                    <p:anim calcmode="lin" valueType="num">
                                      <p:cBhvr additive="base">
                                        <p:cTn id="11"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500" fill="hold"/>
                                        <p:tgtEl>
                                          <p:spTgt spid="9"/>
                                        </p:tgtEl>
                                        <p:attrNameLst>
                                          <p:attrName>ppt_x</p:attrName>
                                        </p:attrNameLst>
                                      </p:cBhvr>
                                      <p:tavLst>
                                        <p:tav tm="0">
                                          <p:val>
                                            <p:strVal val="1+#ppt_w/2"/>
                                          </p:val>
                                        </p:tav>
                                        <p:tav tm="100000">
                                          <p:val>
                                            <p:strVal val="#ppt_x"/>
                                          </p:val>
                                        </p:tav>
                                      </p:tavLst>
                                    </p:anim>
                                    <p:anim calcmode="lin" valueType="num">
                                      <p:cBhvr additive="base">
                                        <p:cTn id="2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E14A-98A2-4948-BA80-85D8FB15B863}"/>
              </a:ext>
            </a:extLst>
          </p:cNvPr>
          <p:cNvSpPr>
            <a:spLocks noGrp="1"/>
          </p:cNvSpPr>
          <p:nvPr>
            <p:ph type="title"/>
          </p:nvPr>
        </p:nvSpPr>
        <p:spPr>
          <a:xfrm>
            <a:off x="1528305" y="936120"/>
            <a:ext cx="7450082" cy="618714"/>
          </a:xfrm>
        </p:spPr>
        <p:txBody>
          <a:bodyPr>
            <a:noAutofit/>
          </a:bodyPr>
          <a:lstStyle/>
          <a:p>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1,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P</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hải</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lấy</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lợi</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ích</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chung</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làm</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điểm</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quy</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tụ</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đồng</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thời</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tôn</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trọng</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những</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lợi</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ích</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khác</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biệt</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chính</a:t>
            </a:r>
            <a:r>
              <a:rPr lang="en-US" sz="22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đáng</a:t>
            </a:r>
            <a:endParaRPr lang="en-US" sz="2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a:extLst>
              <a:ext uri="{FF2B5EF4-FFF2-40B4-BE49-F238E27FC236}">
                <a16:creationId xmlns:a16="http://schemas.microsoft.com/office/drawing/2014/main" id="{2803F716-5FDB-410B-A8CA-3F5FAC9E29C6}"/>
              </a:ext>
            </a:extLst>
          </p:cNvPr>
          <p:cNvSpPr/>
          <p:nvPr/>
        </p:nvSpPr>
        <p:spPr>
          <a:xfrm>
            <a:off x="1675782" y="2471233"/>
            <a:ext cx="8363568" cy="3072636"/>
          </a:xfrm>
          <a:prstGeom prst="rect">
            <a:avLst/>
          </a:prstGeom>
        </p:spPr>
        <p:txBody>
          <a:bodyPr wrap="square">
            <a:spAutoFit/>
          </a:bodyPr>
          <a:lstStyle/>
          <a:p>
            <a:pPr marL="285750" indent="-285750">
              <a:lnSpc>
                <a:spcPct val="150000"/>
              </a:lnSpc>
              <a:buFont typeface="Wingdings" panose="05000000000000000000" pitchFamily="2" charset="2"/>
              <a:buChar char="v"/>
            </a:pPr>
            <a:r>
              <a:rPr lang="en-US" dirty="0" err="1">
                <a:latin typeface="Open Sans" panose="020B0606030504020204" pitchFamily="34" charset="0"/>
                <a:ea typeface="Open Sans" panose="020B0606030504020204" pitchFamily="34" charset="0"/>
                <a:cs typeface="Open Sans" panose="020B0606030504020204" pitchFamily="34" charset="0"/>
              </a:rPr>
              <a:t>Chỉ</a:t>
            </a:r>
            <a:r>
              <a:rPr lang="en-US" dirty="0">
                <a:latin typeface="Open Sans" panose="020B0606030504020204" pitchFamily="34" charset="0"/>
                <a:ea typeface="Open Sans" panose="020B0606030504020204" pitchFamily="34" charset="0"/>
                <a:cs typeface="Open Sans" panose="020B0606030504020204" pitchFamily="34" charset="0"/>
              </a:rPr>
              <a:t> có </a:t>
            </a:r>
            <a:r>
              <a:rPr lang="en-US" dirty="0" err="1">
                <a:latin typeface="Open Sans" panose="020B0606030504020204" pitchFamily="34" charset="0"/>
                <a:ea typeface="Open Sans" panose="020B0606030504020204" pitchFamily="34" charset="0"/>
                <a:cs typeface="Open Sans" panose="020B0606030504020204" pitchFamily="34" charset="0"/>
              </a:rPr>
              <a:t>xử</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lý</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tốt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quan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hệ</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lợi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ích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trong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đó</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tìm</a:t>
            </a:r>
            <a:r>
              <a:rPr lang="en-US" dirty="0">
                <a:latin typeface="Open Sans" panose="020B0606030504020204" pitchFamily="34" charset="0"/>
                <a:ea typeface="Open Sans" panose="020B0606030504020204" pitchFamily="34" charset="0"/>
                <a:cs typeface="Open Sans" panose="020B0606030504020204" pitchFamily="34" charset="0"/>
              </a:rPr>
              <a:t> ra </a:t>
            </a:r>
            <a:r>
              <a:rPr lang="en-US" dirty="0" err="1">
                <a:latin typeface="Open Sans" panose="020B0606030504020204" pitchFamily="34" charset="0"/>
                <a:ea typeface="Open Sans" panose="020B0606030504020204" pitchFamily="34" charset="0"/>
                <a:cs typeface="Open Sans" panose="020B0606030504020204" pitchFamily="34" charset="0"/>
              </a:rPr>
              <a:t>điểm</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tương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đồng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lợi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ích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chung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thì</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mới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đoàn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kết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được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lực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lượng</a:t>
            </a:r>
            <a:r>
              <a:rPr lang="en-US" dirty="0">
                <a:latin typeface="Open Sans" panose="020B0606030504020204" pitchFamily="34" charset="0"/>
                <a:ea typeface="Open Sans" panose="020B0606030504020204" pitchFamily="34" charset="0"/>
                <a:cs typeface="Open Sans" panose="020B0606030504020204" pitchFamily="34" charset="0"/>
              </a:rPr>
              <a:t>.</a:t>
            </a:r>
          </a:p>
          <a:p>
            <a:pPr marL="285750" indent="-285750">
              <a:lnSpc>
                <a:spcPct val="150000"/>
              </a:lnSpc>
              <a:buFont typeface="Wingdings" panose="05000000000000000000" pitchFamily="2" charset="2"/>
              <a:buChar char="v"/>
            </a:pPr>
            <a:r>
              <a:rPr lang="en-US" dirty="0" err="1">
                <a:latin typeface="Open Sans" panose="020B0606030504020204" pitchFamily="34" charset="0"/>
                <a:ea typeface="Open Sans" panose="020B0606030504020204" pitchFamily="34" charset="0"/>
                <a:cs typeface="Open Sans" panose="020B0606030504020204" pitchFamily="34" charset="0"/>
              </a:rPr>
              <a:t>Đoàn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kết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phải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lấy</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lợi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ích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tối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cao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của</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dân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tộc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lợi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ích</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căn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bản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của</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nhân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dân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lao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động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làm</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mục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tiêu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phấn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đấu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đây</a:t>
            </a:r>
            <a:r>
              <a:rPr lang="en-US" dirty="0">
                <a:latin typeface="Open Sans" panose="020B0606030504020204" pitchFamily="34" charset="0"/>
                <a:ea typeface="Open Sans" panose="020B0606030504020204" pitchFamily="34" charset="0"/>
                <a:cs typeface="Open Sans" panose="020B0606030504020204" pitchFamily="34" charset="0"/>
              </a:rPr>
              <a:t> là </a:t>
            </a:r>
            <a:r>
              <a:rPr lang="en-US" dirty="0" err="1">
                <a:latin typeface="Open Sans" panose="020B0606030504020204" pitchFamily="34" charset="0"/>
                <a:ea typeface="Open Sans" panose="020B0606030504020204" pitchFamily="34" charset="0"/>
                <a:cs typeface="Open Sans" panose="020B0606030504020204" pitchFamily="34" charset="0"/>
              </a:rPr>
              <a:t>nguyên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tắc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bất</a:t>
            </a:r>
            <a:r>
              <a:rPr lang="en-US" dirty="0">
                <a:latin typeface="Open Sans" panose="020B0606030504020204" pitchFamily="34" charset="0"/>
                <a:ea typeface="Open Sans" panose="020B0606030504020204" pitchFamily="34" charset="0"/>
                <a:cs typeface="Open Sans" panose="020B0606030504020204" pitchFamily="34" charset="0"/>
              </a:rPr>
              <a:t> di </a:t>
            </a:r>
            <a:r>
              <a:rPr lang="en-US" dirty="0" err="1">
                <a:latin typeface="Open Sans" panose="020B0606030504020204" pitchFamily="34" charset="0"/>
                <a:ea typeface="Open Sans" panose="020B0606030504020204" pitchFamily="34" charset="0"/>
                <a:cs typeface="Open Sans" panose="020B0606030504020204" pitchFamily="34" charset="0"/>
              </a:rPr>
              <a:t>bất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dịch</a:t>
            </a:r>
            <a:r>
              <a:rPr lang="en-US" dirty="0">
                <a:latin typeface="Open Sans" panose="020B0606030504020204" pitchFamily="34" charset="0"/>
                <a:ea typeface="Open Sans" panose="020B0606030504020204" pitchFamily="34" charset="0"/>
                <a:cs typeface="Open Sans" panose="020B0606030504020204" pitchFamily="34" charset="0"/>
              </a:rPr>
              <a:t>, là </a:t>
            </a:r>
            <a:r>
              <a:rPr lang="en-US" dirty="0" err="1">
                <a:latin typeface="Open Sans" panose="020B0606030504020204" pitchFamily="34" charset="0"/>
                <a:ea typeface="Open Sans" panose="020B0606030504020204" pitchFamily="34" charset="0"/>
                <a:cs typeface="Open Sans" panose="020B0606030504020204" pitchFamily="34" charset="0"/>
              </a:rPr>
              <a:t>ngọn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cờ</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đoàn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kết</a:t>
            </a:r>
            <a:r>
              <a:rPr lang="en-US" dirty="0">
                <a:latin typeface="Open Sans" panose="020B0606030504020204" pitchFamily="34" charset="0"/>
                <a:ea typeface="Open Sans" panose="020B0606030504020204" pitchFamily="34" charset="0"/>
                <a:cs typeface="Open Sans" panose="020B0606030504020204" pitchFamily="34" charset="0"/>
              </a:rPr>
              <a:t>, là </a:t>
            </a:r>
            <a:r>
              <a:rPr lang="en-US" dirty="0" err="1">
                <a:latin typeface="Open Sans" panose="020B0606030504020204" pitchFamily="34" charset="0"/>
                <a:ea typeface="Open Sans" panose="020B0606030504020204" pitchFamily="34" charset="0"/>
                <a:cs typeface="Open Sans" panose="020B0606030504020204" pitchFamily="34" charset="0"/>
              </a:rPr>
              <a:t>mẫu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số</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chung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để</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quy</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tụ</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các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tầng</a:t>
            </a:r>
            <a:r>
              <a:rPr lang="en-US" dirty="0">
                <a:latin typeface="Open Sans" panose="020B0606030504020204" pitchFamily="34" charset="0"/>
                <a:ea typeface="Open Sans" panose="020B0606030504020204" pitchFamily="34" charset="0"/>
                <a:cs typeface="Open Sans" panose="020B0606030504020204" pitchFamily="34" charset="0"/>
              </a:rPr>
              <a:t> lớp, </a:t>
            </a:r>
            <a:r>
              <a:rPr lang="en-US" dirty="0" err="1">
                <a:latin typeface="Open Sans" panose="020B0606030504020204" pitchFamily="34" charset="0"/>
                <a:ea typeface="Open Sans" panose="020B0606030504020204" pitchFamily="34" charset="0"/>
                <a:cs typeface="Open Sans" panose="020B0606030504020204" pitchFamily="34" charset="0"/>
              </a:rPr>
              <a:t>gaii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cấp</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đảng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phái</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dân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tộc</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tôn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giáo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vào</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trong</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Mặt</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trận</a:t>
            </a:r>
            <a:r>
              <a:rPr lang="en-US" dirty="0">
                <a:latin typeface="Open Sans" panose="020B0606030504020204" pitchFamily="34" charset="0"/>
                <a:ea typeface="Open Sans" panose="020B0606030504020204" pitchFamily="34" charset="0"/>
                <a:cs typeface="Open Sans" panose="020B0606030504020204" pitchFamily="34" charset="0"/>
              </a:rPr>
              <a:t>.</a:t>
            </a:r>
          </a:p>
          <a:p>
            <a:pPr marL="342900" indent="-342900">
              <a:lnSpc>
                <a:spcPct val="150000"/>
              </a:lnSpc>
              <a:buFont typeface="Wingdings" panose="05000000000000000000" pitchFamily="2" charset="2"/>
              <a:buChar char="v"/>
            </a:pP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0C6EB296-90CE-4669-8D9C-BE5D80911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272147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https://lh4.googleusercontent.com/uazs58X1JUfkDhUv8gjo2UudUX-yZ4fL_n7dABZCvEdtfixkU_TkI6-LFzmaEZF4D6GN9FG17UxAh4SESmvOdp6lmEU83VYjvxoTd9MumGasCio2XyTHq41MS0ZevkszH59m6Xoj6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348" y="1930400"/>
            <a:ext cx="4147128" cy="31493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AMI2Gm09ssKbqyw_WCzA9IPa9RUuGyJOeh9Qsm1WSt_fdqmgK2n7hEUgBf2osALTX8fpyYGe1jrSMo2c8oYlh3IOSy6hdTnjfRKH63-5lRm2zWMS_yhF6zUBVFkj5su571EWv5Q9y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10" y="1930400"/>
            <a:ext cx="3584468" cy="31423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08kvjTyRAopxe8IKWNvG_9dstXGv1m42q4VyXRzFgDY0phzv5nhmB0lpf2QM9jJZhulDySLBliNkrUWESYv84RRbMWVDVGvZe1yeGhcJZvVGUZ14YLIMxtlAUQ-2RloOfKriXp0f3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1646" y="1923474"/>
            <a:ext cx="2726171" cy="314931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30395" y="773020"/>
            <a:ext cx="11761605" cy="1733808"/>
          </a:xfrm>
          <a:prstGeom prst="rect">
            <a:avLst/>
          </a:prstGeom>
        </p:spPr>
        <p:txBody>
          <a:bodyPr wrap="square">
            <a:spAutoFit/>
          </a:bodyPr>
          <a:lstStyle/>
          <a:p>
            <a:pPr fontAlgn="base">
              <a:spcAft>
                <a:spcPts val="1600"/>
              </a:spcAft>
            </a:pP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2, </a:t>
            </a:r>
            <a:r>
              <a:rPr lang="vi-VN"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Kế thừa truyền thống yêu nước -nhân nghĩa- đoàn kết của dân tộc</a:t>
            </a:r>
            <a:endPar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fontAlgn="base">
              <a:spcAft>
                <a:spcPts val="1600"/>
              </a:spcAft>
            </a:pPr>
            <a:r>
              <a:rPr lang="vi-VN" sz="2000" dirty="0">
                <a:latin typeface="Sitka Subheading" panose="02000505000000020004" pitchFamily="2" charset="0"/>
              </a:rPr>
              <a:t>Là truyền thống được hình thành , củng cố và phát triển trong suốt quá trình dựng nước và giữ nước.</a:t>
            </a:r>
          </a:p>
          <a:p>
            <a:r>
              <a:rPr lang="vi-VN" dirty="0">
                <a:latin typeface="Sitka Subheading" panose="02000505000000020004" pitchFamily="2" charset="0"/>
              </a:rPr>
              <a:t/>
            </a:r>
            <a:br>
              <a:rPr lang="vi-VN" dirty="0">
                <a:latin typeface="Sitka Subheading" panose="02000505000000020004" pitchFamily="2" charset="0"/>
              </a:rPr>
            </a:br>
            <a:endParaRPr lang="en-US" dirty="0">
              <a:latin typeface="Sitka Subheading" panose="02000505000000020004" pitchFamily="2" charset="0"/>
            </a:endParaRPr>
          </a:p>
        </p:txBody>
      </p:sp>
      <p:sp>
        <p:nvSpPr>
          <p:cNvPr id="3" name="Rectangle 2"/>
          <p:cNvSpPr/>
          <p:nvPr/>
        </p:nvSpPr>
        <p:spPr>
          <a:xfrm>
            <a:off x="964858" y="5506688"/>
            <a:ext cx="11102107" cy="830997"/>
          </a:xfrm>
          <a:prstGeom prst="rect">
            <a:avLst/>
          </a:prstGeom>
        </p:spPr>
        <p:txBody>
          <a:bodyPr wrap="square">
            <a:spAutoFit/>
          </a:bodyPr>
          <a:lstStyle/>
          <a:p>
            <a:r>
              <a:rPr lang="en-US" sz="2400" dirty="0" err="1">
                <a:latin typeface="Sitka Subheading" panose="02000505000000020004" pitchFamily="2" charset="0"/>
              </a:rPr>
              <a:t>Là</a:t>
            </a:r>
            <a:r>
              <a:rPr lang="en-US" sz="2400" dirty="0">
                <a:latin typeface="Sitka Subheading" panose="02000505000000020004" pitchFamily="2" charset="0"/>
              </a:rPr>
              <a:t> </a:t>
            </a:r>
            <a:r>
              <a:rPr lang="en-US" sz="2400" dirty="0" err="1">
                <a:latin typeface="Sitka Subheading" panose="02000505000000020004" pitchFamily="2" charset="0"/>
              </a:rPr>
              <a:t>cội</a:t>
            </a:r>
            <a:r>
              <a:rPr lang="en-US" sz="2400" dirty="0">
                <a:latin typeface="Sitka Subheading" panose="02000505000000020004" pitchFamily="2" charset="0"/>
              </a:rPr>
              <a:t> </a:t>
            </a:r>
            <a:r>
              <a:rPr lang="en-US" sz="2400" dirty="0" err="1">
                <a:latin typeface="Sitka Subheading" panose="02000505000000020004" pitchFamily="2" charset="0"/>
              </a:rPr>
              <a:t>nguồn</a:t>
            </a:r>
            <a:r>
              <a:rPr lang="en-US" sz="2400" dirty="0">
                <a:latin typeface="Sitka Subheading" panose="02000505000000020004" pitchFamily="2" charset="0"/>
              </a:rPr>
              <a:t> </a:t>
            </a:r>
            <a:r>
              <a:rPr lang="en-US" sz="2400" dirty="0" err="1">
                <a:latin typeface="Sitka Subheading" panose="02000505000000020004" pitchFamily="2" charset="0"/>
              </a:rPr>
              <a:t>sức</a:t>
            </a:r>
            <a:r>
              <a:rPr lang="en-US" sz="2400" dirty="0">
                <a:latin typeface="Sitka Subheading" panose="02000505000000020004" pitchFamily="2" charset="0"/>
              </a:rPr>
              <a:t> </a:t>
            </a:r>
            <a:r>
              <a:rPr lang="en-US" sz="2400" dirty="0" err="1">
                <a:latin typeface="Sitka Subheading" panose="02000505000000020004" pitchFamily="2" charset="0"/>
              </a:rPr>
              <a:t>mạnh</a:t>
            </a:r>
            <a:r>
              <a:rPr lang="en-US" sz="2400" dirty="0">
                <a:latin typeface="Sitka Subheading" panose="02000505000000020004" pitchFamily="2" charset="0"/>
              </a:rPr>
              <a:t> </a:t>
            </a:r>
            <a:r>
              <a:rPr lang="en-US" sz="2400" dirty="0" err="1">
                <a:latin typeface="Sitka Subheading" panose="02000505000000020004" pitchFamily="2" charset="0"/>
              </a:rPr>
              <a:t>vô</a:t>
            </a:r>
            <a:r>
              <a:rPr lang="en-US" sz="2400" dirty="0">
                <a:latin typeface="Sitka Subheading" panose="02000505000000020004" pitchFamily="2" charset="0"/>
              </a:rPr>
              <a:t> </a:t>
            </a:r>
            <a:r>
              <a:rPr lang="en-US" sz="2400" dirty="0" err="1">
                <a:latin typeface="Sitka Subheading" panose="02000505000000020004" pitchFamily="2" charset="0"/>
              </a:rPr>
              <a:t>địch</a:t>
            </a:r>
            <a:r>
              <a:rPr lang="en-US" sz="2400" dirty="0">
                <a:latin typeface="Sitka Subheading" panose="02000505000000020004" pitchFamily="2" charset="0"/>
              </a:rPr>
              <a:t> </a:t>
            </a:r>
            <a:r>
              <a:rPr lang="en-US" sz="2400" dirty="0" err="1">
                <a:latin typeface="Sitka Subheading" panose="02000505000000020004" pitchFamily="2" charset="0"/>
              </a:rPr>
              <a:t>để</a:t>
            </a:r>
            <a:r>
              <a:rPr lang="en-US" sz="2400" dirty="0">
                <a:latin typeface="Sitka Subheading" panose="02000505000000020004" pitchFamily="2" charset="0"/>
              </a:rPr>
              <a:t> </a:t>
            </a:r>
            <a:r>
              <a:rPr lang="en-US" sz="2400" dirty="0" err="1">
                <a:latin typeface="Sitka Subheading" panose="02000505000000020004" pitchFamily="2" charset="0"/>
              </a:rPr>
              <a:t>cả</a:t>
            </a:r>
            <a:r>
              <a:rPr lang="en-US" sz="2400" dirty="0">
                <a:latin typeface="Sitka Subheading" panose="02000505000000020004" pitchFamily="2" charset="0"/>
              </a:rPr>
              <a:t> </a:t>
            </a:r>
            <a:r>
              <a:rPr lang="en-US" sz="2400" dirty="0" err="1">
                <a:latin typeface="Sitka Subheading" panose="02000505000000020004" pitchFamily="2" charset="0"/>
              </a:rPr>
              <a:t>dân</a:t>
            </a:r>
            <a:r>
              <a:rPr lang="en-US" sz="2400" dirty="0">
                <a:latin typeface="Sitka Subheading" panose="02000505000000020004" pitchFamily="2" charset="0"/>
              </a:rPr>
              <a:t> </a:t>
            </a:r>
            <a:r>
              <a:rPr lang="en-US" sz="2400" dirty="0" err="1">
                <a:latin typeface="Sitka Subheading" panose="02000505000000020004" pitchFamily="2" charset="0"/>
              </a:rPr>
              <a:t>tộc</a:t>
            </a:r>
            <a:r>
              <a:rPr lang="en-US" sz="2400" dirty="0">
                <a:latin typeface="Sitka Subheading" panose="02000505000000020004" pitchFamily="2" charset="0"/>
              </a:rPr>
              <a:t> </a:t>
            </a:r>
            <a:r>
              <a:rPr lang="en-US" sz="2400" dirty="0" err="1">
                <a:latin typeface="Sitka Subheading" panose="02000505000000020004" pitchFamily="2" charset="0"/>
              </a:rPr>
              <a:t>chiến</a:t>
            </a:r>
            <a:r>
              <a:rPr lang="en-US" sz="2400" dirty="0">
                <a:latin typeface="Sitka Subheading" panose="02000505000000020004" pitchFamily="2" charset="0"/>
              </a:rPr>
              <a:t> </a:t>
            </a:r>
            <a:r>
              <a:rPr lang="en-US" sz="2400" dirty="0" err="1">
                <a:latin typeface="Sitka Subheading" panose="02000505000000020004" pitchFamily="2" charset="0"/>
              </a:rPr>
              <a:t>đấu</a:t>
            </a:r>
            <a:r>
              <a:rPr lang="en-US" sz="2400" dirty="0">
                <a:latin typeface="Sitka Subheading" panose="02000505000000020004" pitchFamily="2" charset="0"/>
              </a:rPr>
              <a:t> </a:t>
            </a:r>
            <a:r>
              <a:rPr lang="en-US" sz="2400" dirty="0" err="1">
                <a:latin typeface="Sitka Subheading" panose="02000505000000020004" pitchFamily="2" charset="0"/>
              </a:rPr>
              <a:t>và</a:t>
            </a:r>
            <a:r>
              <a:rPr lang="en-US" sz="2400" dirty="0">
                <a:latin typeface="Sitka Subheading" panose="02000505000000020004" pitchFamily="2" charset="0"/>
              </a:rPr>
              <a:t> </a:t>
            </a:r>
            <a:r>
              <a:rPr lang="en-US" sz="2400" dirty="0" err="1">
                <a:latin typeface="Sitka Subheading" panose="02000505000000020004" pitchFamily="2" charset="0"/>
              </a:rPr>
              <a:t>chiến</a:t>
            </a:r>
            <a:r>
              <a:rPr lang="en-US" sz="2400" dirty="0">
                <a:latin typeface="Sitka Subheading" panose="02000505000000020004" pitchFamily="2" charset="0"/>
              </a:rPr>
              <a:t> </a:t>
            </a:r>
            <a:r>
              <a:rPr lang="en-US" sz="2400" dirty="0" err="1">
                <a:latin typeface="Sitka Subheading" panose="02000505000000020004" pitchFamily="2" charset="0"/>
              </a:rPr>
              <a:t>thắng</a:t>
            </a:r>
            <a:r>
              <a:rPr lang="en-US" sz="2400" dirty="0">
                <a:latin typeface="Sitka Subheading" panose="02000505000000020004" pitchFamily="2" charset="0"/>
              </a:rPr>
              <a:t> </a:t>
            </a:r>
            <a:r>
              <a:rPr lang="en-US" sz="2400" dirty="0" err="1">
                <a:latin typeface="Sitka Subheading" panose="02000505000000020004" pitchFamily="2" charset="0"/>
              </a:rPr>
              <a:t>mọi</a:t>
            </a:r>
            <a:r>
              <a:rPr lang="en-US" sz="2400" dirty="0">
                <a:latin typeface="Sitka Subheading" panose="02000505000000020004" pitchFamily="2" charset="0"/>
              </a:rPr>
              <a:t> </a:t>
            </a:r>
            <a:r>
              <a:rPr lang="en-US" sz="2400" dirty="0" err="1">
                <a:latin typeface="Sitka Subheading" panose="02000505000000020004" pitchFamily="2" charset="0"/>
              </a:rPr>
              <a:t>thiên</a:t>
            </a:r>
            <a:r>
              <a:rPr lang="en-US" sz="2400" dirty="0">
                <a:latin typeface="Sitka Subheading" panose="02000505000000020004" pitchFamily="2" charset="0"/>
              </a:rPr>
              <a:t> tai, </a:t>
            </a:r>
            <a:r>
              <a:rPr lang="en-US" sz="2400" dirty="0" err="1">
                <a:latin typeface="Sitka Subheading" panose="02000505000000020004" pitchFamily="2" charset="0"/>
              </a:rPr>
              <a:t>địch</a:t>
            </a:r>
            <a:r>
              <a:rPr lang="en-US" sz="2400" dirty="0">
                <a:latin typeface="Sitka Subheading" panose="02000505000000020004" pitchFamily="2" charset="0"/>
              </a:rPr>
              <a:t> </a:t>
            </a:r>
            <a:r>
              <a:rPr lang="en-US" sz="2400" dirty="0" err="1">
                <a:latin typeface="Sitka Subheading" panose="02000505000000020004" pitchFamily="2" charset="0"/>
              </a:rPr>
              <a:t>họa</a:t>
            </a:r>
            <a:r>
              <a:rPr lang="en-US" sz="2400" dirty="0">
                <a:latin typeface="Sitka Subheading" panose="02000505000000020004" pitchFamily="2" charset="0"/>
              </a:rPr>
              <a:t>.</a:t>
            </a:r>
          </a:p>
        </p:txBody>
      </p:sp>
      <p:sp>
        <p:nvSpPr>
          <p:cNvPr id="4" name="Right Arrow 3"/>
          <p:cNvSpPr/>
          <p:nvPr/>
        </p:nvSpPr>
        <p:spPr>
          <a:xfrm>
            <a:off x="467902" y="5616813"/>
            <a:ext cx="496956" cy="437322"/>
          </a:xfrm>
          <a:prstGeom prst="rightArrow">
            <a:avLst/>
          </a:prstGeom>
          <a:solidFill>
            <a:srgbClr val="DC7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2CEE24-53CC-4D3E-9728-F4B630F46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11366953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additive="base">
                                        <p:cTn id="12" dur="500" fill="hold"/>
                                        <p:tgtEl>
                                          <p:spTgt spid="1028"/>
                                        </p:tgtEl>
                                        <p:attrNameLst>
                                          <p:attrName>ppt_x</p:attrName>
                                        </p:attrNameLst>
                                      </p:cBhvr>
                                      <p:tavLst>
                                        <p:tav tm="0">
                                          <p:val>
                                            <p:strVal val="#ppt_x"/>
                                          </p:val>
                                        </p:tav>
                                        <p:tav tm="100000">
                                          <p:val>
                                            <p:strVal val="#ppt_x"/>
                                          </p:val>
                                        </p:tav>
                                      </p:tavLst>
                                    </p:anim>
                                    <p:anim calcmode="lin" valueType="num">
                                      <p:cBhvr additive="base">
                                        <p:cTn id="13" dur="500" fill="hold"/>
                                        <p:tgtEl>
                                          <p:spTgt spid="1028"/>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 calcmode="lin" valueType="num">
                                      <p:cBhvr additive="base">
                                        <p:cTn id="16" dur="500" fill="hold"/>
                                        <p:tgtEl>
                                          <p:spTgt spid="1027"/>
                                        </p:tgtEl>
                                        <p:attrNameLst>
                                          <p:attrName>ppt_x</p:attrName>
                                        </p:attrNameLst>
                                      </p:cBhvr>
                                      <p:tavLst>
                                        <p:tav tm="0">
                                          <p:val>
                                            <p:strVal val="#ppt_x"/>
                                          </p:val>
                                        </p:tav>
                                        <p:tav tm="100000">
                                          <p:val>
                                            <p:strVal val="#ppt_x"/>
                                          </p:val>
                                        </p:tav>
                                      </p:tavLst>
                                    </p:anim>
                                    <p:anim calcmode="lin" valueType="num">
                                      <p:cBhvr additive="base">
                                        <p:cTn id="17" dur="500" fill="hold"/>
                                        <p:tgtEl>
                                          <p:spTgt spid="1027"/>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additive="base">
                                        <p:cTn id="20" dur="500" fill="hold"/>
                                        <p:tgtEl>
                                          <p:spTgt spid="1026"/>
                                        </p:tgtEl>
                                        <p:attrNameLst>
                                          <p:attrName>ppt_x</p:attrName>
                                        </p:attrNameLst>
                                      </p:cBhvr>
                                      <p:tavLst>
                                        <p:tav tm="0">
                                          <p:val>
                                            <p:strVal val="#ppt_x"/>
                                          </p:val>
                                        </p:tav>
                                        <p:tav tm="100000">
                                          <p:val>
                                            <p:strVal val="#ppt_x"/>
                                          </p:val>
                                        </p:tav>
                                      </p:tavLst>
                                    </p:anim>
                                    <p:anim calcmode="lin" valueType="num">
                                      <p:cBhvr additive="base">
                                        <p:cTn id="21" dur="500" fill="hold"/>
                                        <p:tgtEl>
                                          <p:spTgt spid="1026"/>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097158" y="2057401"/>
            <a:ext cx="7702826" cy="3538330"/>
          </a:xfrm>
        </p:spPr>
        <p:txBody>
          <a:bodyPr>
            <a:normAutofit fontScale="85000" lnSpcReduction="10000"/>
          </a:bodyPr>
          <a:lstStyle/>
          <a:p>
            <a:r>
              <a:rPr lang="vi-VN" sz="2700" i="0" dirty="0">
                <a:latin typeface="Open Sans" panose="020B0606030504020204" pitchFamily="34" charset="0"/>
                <a:ea typeface="Open Sans" panose="020B0606030504020204" pitchFamily="34" charset="0"/>
                <a:cs typeface="Open Sans" panose="020B0606030504020204" pitchFamily="34" charset="0"/>
              </a:rPr>
              <a:t>  “Năm ngón tay có ngón dài ngón ngắn, nhưng cả năm ngón đều thuộc về một bàn tay. Trong mấy triệu người cũng có người thế này thế khác,nhưng thế này hay thế khác đều dòng dõi tổ tiên ta.Vậy nên phải khoan hồng, đại độ. Ta phải nhận ra rằng đ</a:t>
            </a:r>
            <a:r>
              <a:rPr lang="en-US" sz="2700" i="0" dirty="0">
                <a:latin typeface="Open Sans" panose="020B0606030504020204" pitchFamily="34" charset="0"/>
                <a:ea typeface="Open Sans" panose="020B0606030504020204" pitchFamily="34" charset="0"/>
                <a:cs typeface="Open Sans" panose="020B0606030504020204" pitchFamily="34" charset="0"/>
              </a:rPr>
              <a:t>ã</a:t>
            </a:r>
            <a:r>
              <a:rPr lang="vi-VN" sz="2700" i="0" dirty="0">
                <a:latin typeface="Open Sans" panose="020B0606030504020204" pitchFamily="34" charset="0"/>
                <a:ea typeface="Open Sans" panose="020B0606030504020204" pitchFamily="34" charset="0"/>
                <a:cs typeface="Open Sans" panose="020B0606030504020204" pitchFamily="34" charset="0"/>
              </a:rPr>
              <a:t> là con lạc cháu hồng thì ai cũng có ít hay nhiều lòng ái quốc. </a:t>
            </a:r>
            <a:r>
              <a:rPr lang="en-US" sz="2700" i="0" dirty="0">
                <a:latin typeface="Open Sans" panose="020B0606030504020204" pitchFamily="34" charset="0"/>
                <a:ea typeface="Open Sans" panose="020B0606030504020204" pitchFamily="34" charset="0"/>
                <a:cs typeface="Open Sans" panose="020B0606030504020204" pitchFamily="34" charset="0"/>
              </a:rPr>
              <a:t>Đ</a:t>
            </a:r>
            <a:r>
              <a:rPr lang="vi-VN" sz="2700" i="0" dirty="0">
                <a:latin typeface="Open Sans" panose="020B0606030504020204" pitchFamily="34" charset="0"/>
                <a:ea typeface="Open Sans" panose="020B0606030504020204" pitchFamily="34" charset="0"/>
                <a:cs typeface="Open Sans" panose="020B0606030504020204" pitchFamily="34" charset="0"/>
              </a:rPr>
              <a:t>ối với những đồng bảo lạc lối lầm đường ta phải dùng tình nhân ái mà cảm hóa họ. Có như thế mới thành đoàn kết, có đại đoàn kết thì tương lai chắc chắn sẽ vẻ vang.</a:t>
            </a:r>
            <a:r>
              <a:rPr lang="en-US" sz="2700" i="0" dirty="0">
                <a:latin typeface="Open Sans" panose="020B0606030504020204" pitchFamily="34" charset="0"/>
                <a:ea typeface="Open Sans" panose="020B0606030504020204" pitchFamily="34" charset="0"/>
                <a:cs typeface="Open Sans" panose="020B0606030504020204" pitchFamily="34" charset="0"/>
              </a:rPr>
              <a:t>”</a:t>
            </a:r>
            <a:endParaRPr lang="vi-VN" sz="2700" dirty="0">
              <a:latin typeface="Open Sans" panose="020B0606030504020204" pitchFamily="34" charset="0"/>
              <a:ea typeface="Open Sans" panose="020B0606030504020204" pitchFamily="34" charset="0"/>
              <a:cs typeface="Open Sans" panose="020B0606030504020204" pitchFamily="34" charset="0"/>
            </a:endParaRPr>
          </a:p>
          <a:p>
            <a:r>
              <a:rPr lang="vi-VN" dirty="0">
                <a:latin typeface="Open Sans" panose="020B0606030504020204" pitchFamily="34" charset="0"/>
                <a:ea typeface="Open Sans" panose="020B0606030504020204" pitchFamily="34" charset="0"/>
                <a:cs typeface="Open Sans" panose="020B0606030504020204" pitchFamily="34" charset="0"/>
              </a:rPr>
              <a:t/>
            </a:r>
            <a:br>
              <a:rPr lang="vi-VN" dirty="0">
                <a:latin typeface="Open Sans" panose="020B0606030504020204" pitchFamily="34" charset="0"/>
                <a:ea typeface="Open Sans" panose="020B0606030504020204" pitchFamily="34" charset="0"/>
                <a:cs typeface="Open Sans" panose="020B0606030504020204" pitchFamily="34" charset="0"/>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3"/>
          <p:cNvSpPr/>
          <p:nvPr/>
        </p:nvSpPr>
        <p:spPr>
          <a:xfrm>
            <a:off x="1959376" y="1326082"/>
            <a:ext cx="7047122" cy="430887"/>
          </a:xfrm>
          <a:prstGeom prst="rect">
            <a:avLst/>
          </a:prstGeom>
        </p:spPr>
        <p:txBody>
          <a:bodyPr wrap="none">
            <a:spAutoFit/>
          </a:bodyPr>
          <a:lstStyle/>
          <a:p>
            <a:pPr fontAlgn="base"/>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3, </a:t>
            </a:r>
            <a:r>
              <a:rPr lang="vi-VN"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Phải có lòng khoan dung, độ lượng với con người </a:t>
            </a:r>
          </a:p>
        </p:txBody>
      </p:sp>
      <p:pic>
        <p:nvPicPr>
          <p:cNvPr id="6" name="Picture 5">
            <a:extLst>
              <a:ext uri="{FF2B5EF4-FFF2-40B4-BE49-F238E27FC236}">
                <a16:creationId xmlns:a16="http://schemas.microsoft.com/office/drawing/2014/main" id="{10E73F12-5047-4ACD-935A-10C8B5D21A90}"/>
              </a:ext>
            </a:extLst>
          </p:cNvPr>
          <p:cNvPicPr>
            <a:picLocks noChangeAspect="1"/>
          </p:cNvPicPr>
          <p:nvPr/>
        </p:nvPicPr>
        <p:blipFill>
          <a:blip r:embed="rId2"/>
          <a:stretch>
            <a:fillRect/>
          </a:stretch>
        </p:blipFill>
        <p:spPr>
          <a:xfrm flipH="1">
            <a:off x="9531855" y="4133435"/>
            <a:ext cx="2660145" cy="2724565"/>
          </a:xfrm>
          <a:prstGeom prst="rect">
            <a:avLst/>
          </a:prstGeom>
        </p:spPr>
      </p:pic>
    </p:spTree>
    <p:extLst>
      <p:ext uri="{BB962C8B-B14F-4D97-AF65-F5344CB8AC3E}">
        <p14:creationId xmlns:p14="http://schemas.microsoft.com/office/powerpoint/2010/main" val="273937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673E63-E225-42E2-A6A6-DFD3AEDE0018}"/>
              </a:ext>
            </a:extLst>
          </p:cNvPr>
          <p:cNvSpPr>
            <a:spLocks noGrp="1"/>
          </p:cNvSpPr>
          <p:nvPr>
            <p:ph type="title"/>
          </p:nvPr>
        </p:nvSpPr>
        <p:spPr>
          <a:xfrm>
            <a:off x="6206196" y="537921"/>
            <a:ext cx="4863648" cy="847999"/>
          </a:xfrm>
        </p:spPr>
        <p:txBody>
          <a:bodyPr>
            <a:normAutofit/>
          </a:bodyPr>
          <a:lstStyle/>
          <a:p>
            <a:r>
              <a:rPr lang="en" sz="3200" b="1" dirty="0">
                <a:latin typeface="Open Sans" panose="020B0606030504020204" pitchFamily="34" charset="0"/>
                <a:ea typeface="Open Sans" panose="020B0606030504020204" pitchFamily="34" charset="0"/>
                <a:cs typeface="Open Sans" panose="020B0606030504020204" pitchFamily="34" charset="0"/>
              </a:rPr>
              <a:t>Instructions</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Placeholder 9">
            <a:extLst>
              <a:ext uri="{FF2B5EF4-FFF2-40B4-BE49-F238E27FC236}">
                <a16:creationId xmlns:a16="http://schemas.microsoft.com/office/drawing/2014/main" id="{19500594-327A-4E1A-B448-C00EA512841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996" r="8996"/>
          <a:stretch>
            <a:fillRect/>
          </a:stretch>
        </p:blipFill>
        <p:spPr/>
      </p:pic>
      <p:sp>
        <p:nvSpPr>
          <p:cNvPr id="5" name="Text Placeholder 4">
            <a:extLst>
              <a:ext uri="{FF2B5EF4-FFF2-40B4-BE49-F238E27FC236}">
                <a16:creationId xmlns:a16="http://schemas.microsoft.com/office/drawing/2014/main" id="{4AE238C1-B90C-49EB-9DF0-7295B6277D8C}"/>
              </a:ext>
            </a:extLst>
          </p:cNvPr>
          <p:cNvSpPr txBox="1">
            <a:spLocks noGrp="1"/>
          </p:cNvSpPr>
          <p:nvPr>
            <p:ph type="body" idx="1"/>
          </p:nvPr>
        </p:nvSpPr>
        <p:spPr>
          <a:xfrm>
            <a:off x="6297829" y="3269872"/>
            <a:ext cx="1842536" cy="715294"/>
          </a:xfrm>
          <a:prstGeom prst="rect">
            <a:avLst/>
          </a:prstGeom>
          <a:noFill/>
        </p:spPr>
        <p:txBody>
          <a:bodyPr wrap="square">
            <a:spAutoFit/>
          </a:bodyPr>
          <a:lstStyle/>
          <a:p>
            <a:pPr marL="0" lvl="0" indent="0" algn="l" rtl="0">
              <a:lnSpc>
                <a:spcPct val="115000"/>
              </a:lnSpc>
              <a:spcBef>
                <a:spcPts val="0"/>
              </a:spcBef>
              <a:spcAft>
                <a:spcPts val="1600"/>
              </a:spcAft>
              <a:buNone/>
            </a:pPr>
            <a:r>
              <a:rPr lang="en-US" sz="3200" b="1" dirty="0">
                <a:latin typeface="Open Sans" panose="020B0606030504020204" pitchFamily="34" charset="0"/>
                <a:ea typeface="Open Sans" panose="020B0606030504020204" pitchFamily="34" charset="0"/>
                <a:cs typeface="Open Sans" panose="020B0606030504020204" pitchFamily="34" charset="0"/>
                <a:sym typeface="Muli"/>
              </a:rPr>
              <a:t>Outline</a:t>
            </a:r>
          </a:p>
        </p:txBody>
      </p:sp>
      <p:sp>
        <p:nvSpPr>
          <p:cNvPr id="7" name="TextBox 6">
            <a:extLst>
              <a:ext uri="{FF2B5EF4-FFF2-40B4-BE49-F238E27FC236}">
                <a16:creationId xmlns:a16="http://schemas.microsoft.com/office/drawing/2014/main" id="{A8CC0C1D-9B2F-4C6C-BEEF-3243E7F4B422}"/>
              </a:ext>
            </a:extLst>
          </p:cNvPr>
          <p:cNvSpPr txBox="1"/>
          <p:nvPr/>
        </p:nvSpPr>
        <p:spPr>
          <a:xfrm>
            <a:off x="6096000" y="1429948"/>
            <a:ext cx="6109854" cy="1477328"/>
          </a:xfrm>
          <a:prstGeom prst="rect">
            <a:avLst/>
          </a:prstGeom>
          <a:noFill/>
        </p:spPr>
        <p:txBody>
          <a:bodyPr wrap="square">
            <a:spAutoFit/>
          </a:bodyPr>
          <a:lstStyle/>
          <a:p>
            <a:r>
              <a:rPr lang="en-US" sz="1800"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Chương</a:t>
            </a:r>
            <a:r>
              <a:rPr lang="en-US" sz="18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5 </a:t>
            </a:r>
            <a:r>
              <a:rPr lang="en-US" sz="1800" i="1" dirty="0" err="1">
                <a:solidFill>
                  <a:srgbClr val="FF0000"/>
                </a:solidFill>
                <a:effectLst/>
                <a:latin typeface="Open Sans" panose="020B0606030504020204" pitchFamily="34" charset="0"/>
                <a:ea typeface="Open Sans" panose="020B0606030504020204" pitchFamily="34" charset="0"/>
                <a:cs typeface="Open Sans" panose="020B0606030504020204" pitchFamily="34" charset="0"/>
              </a:rPr>
              <a:t>sẽ</a:t>
            </a:r>
            <a:r>
              <a:rPr lang="en-US" sz="18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t</a:t>
            </a:r>
            <a:r>
              <a:rPr lang="vi-VN" sz="18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rang bị cho sinh viên những quan điểm cơ bản của tư tưởng Hồ Chí Minh về đại đoàn kết toàn dân tộc, kết hợp sức mạnh dân tộc với sức mạnh thời đại và sự vận dụng của Đảng Cộng sản Việt Nam vào sự nghiệp đổi mới đất nước</a:t>
            </a:r>
            <a:r>
              <a:rPr lang="en-US" sz="18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a:t>
            </a:r>
            <a:endPar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F994F5A7-43DF-40DC-AE5F-37E666BD531E}"/>
              </a:ext>
            </a:extLst>
          </p:cNvPr>
          <p:cNvSpPr txBox="1"/>
          <p:nvPr/>
        </p:nvSpPr>
        <p:spPr>
          <a:xfrm>
            <a:off x="6206196" y="4073222"/>
            <a:ext cx="5999658" cy="1551707"/>
          </a:xfrm>
          <a:prstGeom prst="rect">
            <a:avLst/>
          </a:prstGeom>
          <a:noFill/>
        </p:spPr>
        <p:txBody>
          <a:bodyPr wrap="square">
            <a:spAutoFit/>
          </a:bodyPr>
          <a:lstStyle/>
          <a:p>
            <a:pPr marL="0" lvl="0" indent="0" algn="l" rtl="0">
              <a:lnSpc>
                <a:spcPct val="115000"/>
              </a:lnSpc>
              <a:spcBef>
                <a:spcPts val="0"/>
              </a:spcBef>
              <a:spcAft>
                <a:spcPts val="1600"/>
              </a:spcAft>
              <a:buNone/>
            </a:pPr>
            <a:r>
              <a:rPr lang="en-US" sz="1600" b="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uli"/>
              </a:rPr>
              <a:t>5.1. </a:t>
            </a:r>
            <a:r>
              <a:rPr lang="vi-VN" sz="1800" b="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TƯ TƯỞNG HỒ CHÍ MINH VỀ ĐẠI ĐOÀN KẾT TOÀN DÂN TỘC</a:t>
            </a:r>
            <a:endParaRPr lang="en-US" sz="1800" b="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endParaRPr>
          </a:p>
          <a:p>
            <a:pPr marL="0" lvl="0" indent="0" algn="l" rtl="0">
              <a:lnSpc>
                <a:spcPct val="115000"/>
              </a:lnSpc>
              <a:spcBef>
                <a:spcPts val="0"/>
              </a:spcBef>
              <a:spcAft>
                <a:spcPts val="1600"/>
              </a:spcAft>
              <a:buNone/>
            </a:pPr>
            <a:r>
              <a:rPr lang="en-US" sz="1600" b="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uli"/>
              </a:rPr>
              <a:t>5.2. </a:t>
            </a:r>
            <a:r>
              <a:rPr lang="vi-VN" sz="1800" b="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TƯ TƯỞNG HỒ CHÍ MINH VỀ ĐOÀN KẾT QUỐC TẾ</a:t>
            </a:r>
            <a:endParaRPr lang="en-US" sz="1600" b="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Muli"/>
            </a:endParaRPr>
          </a:p>
        </p:txBody>
      </p:sp>
    </p:spTree>
    <p:extLst>
      <p:ext uri="{BB962C8B-B14F-4D97-AF65-F5344CB8AC3E}">
        <p14:creationId xmlns:p14="http://schemas.microsoft.com/office/powerpoint/2010/main" val="3069190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3033" y="619838"/>
            <a:ext cx="6821557" cy="769441"/>
          </a:xfrm>
          <a:prstGeom prst="rect">
            <a:avLst/>
          </a:prstGeom>
        </p:spPr>
        <p:txBody>
          <a:bodyPr wrap="square">
            <a:spAutoFit/>
          </a:bodyPr>
          <a:lstStyle/>
          <a:p>
            <a:pPr fontAlgn="base">
              <a:spcAft>
                <a:spcPts val="1600"/>
              </a:spcAft>
            </a:pP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4, Có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niềm</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tin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vào</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nhân</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dân</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r>
            <a:b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br>
            <a:endPar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p:cNvSpPr/>
          <p:nvPr/>
        </p:nvSpPr>
        <p:spPr>
          <a:xfrm>
            <a:off x="1040294" y="4970915"/>
            <a:ext cx="10916479" cy="1313180"/>
          </a:xfrm>
          <a:prstGeom prst="rect">
            <a:avLst/>
          </a:prstGeom>
        </p:spPr>
        <p:txBody>
          <a:bodyPr wrap="square">
            <a:spAutoFit/>
          </a:bodyPr>
          <a:lstStyle/>
          <a:p>
            <a:pPr marL="457200">
              <a:spcAft>
                <a:spcPts val="1600"/>
              </a:spcAft>
            </a:pPr>
            <a:endParaRPr lang="en-US" dirty="0">
              <a:latin typeface="Open Sans" panose="020B0606030504020204" pitchFamily="34" charset="0"/>
              <a:ea typeface="Open Sans" panose="020B0606030504020204" pitchFamily="34" charset="0"/>
              <a:cs typeface="Open Sans" panose="020B0606030504020204" pitchFamily="34" charset="0"/>
            </a:endParaRPr>
          </a:p>
          <a:p>
            <a:pPr marL="457200">
              <a:spcAft>
                <a:spcPts val="1600"/>
              </a:spcAft>
            </a:pPr>
            <a:r>
              <a:rPr lang="en-US" sz="2400" dirty="0" err="1">
                <a:latin typeface="Open Sans" panose="020B0606030504020204" pitchFamily="34" charset="0"/>
                <a:ea typeface="Open Sans" panose="020B0606030504020204" pitchFamily="34" charset="0"/>
                <a:cs typeface="Open Sans" panose="020B0606030504020204" pitchFamily="34" charset="0"/>
              </a:rPr>
              <a:t>Muốn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thực</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hiền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đại</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đoàn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kết</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toàn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dân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cần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yêu</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dân</a:t>
            </a:r>
            <a:r>
              <a:rPr lang="en-US" sz="2400" dirty="0">
                <a:latin typeface="Open Sans" panose="020B0606030504020204" pitchFamily="34" charset="0"/>
                <a:ea typeface="Open Sans" panose="020B0606030504020204" pitchFamily="34" charset="0"/>
                <a:cs typeface="Open Sans" panose="020B0606030504020204" pitchFamily="34" charset="0"/>
              </a:rPr>
              <a:t>, tin </a:t>
            </a:r>
            <a:r>
              <a:rPr lang="en-US" sz="2400" dirty="0" err="1">
                <a:latin typeface="Open Sans" panose="020B0606030504020204" pitchFamily="34" charset="0"/>
                <a:ea typeface="Open Sans" panose="020B0606030504020204" pitchFamily="34" charset="0"/>
                <a:cs typeface="Open Sans" panose="020B0606030504020204" pitchFamily="34" charset="0"/>
              </a:rPr>
              <a:t>dân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dựa</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vào</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dân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sống</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và</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đấu</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tranh</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vì</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hạnh</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phúc</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của</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nhân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dân</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ounded Rectangle 3"/>
          <p:cNvSpPr/>
          <p:nvPr/>
        </p:nvSpPr>
        <p:spPr>
          <a:xfrm>
            <a:off x="824948" y="2486815"/>
            <a:ext cx="2176669" cy="13557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4000" dirty="0">
                <a:latin typeface="Open Sans" panose="020B0606030504020204" pitchFamily="34" charset="0"/>
                <a:ea typeface="Open Sans" panose="020B0606030504020204" pitchFamily="34" charset="0"/>
                <a:cs typeface="Open Sans" panose="020B0606030504020204" pitchFamily="34" charset="0"/>
              </a:rPr>
              <a:t>DÂN</a:t>
            </a:r>
          </a:p>
        </p:txBody>
      </p:sp>
      <p:sp>
        <p:nvSpPr>
          <p:cNvPr id="5" name="Rounded Rectangle 4"/>
          <p:cNvSpPr/>
          <p:nvPr/>
        </p:nvSpPr>
        <p:spPr>
          <a:xfrm>
            <a:off x="4174435" y="1391478"/>
            <a:ext cx="6917635" cy="89452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err="1">
                <a:latin typeface="Open Sans" panose="020B0606030504020204" pitchFamily="34" charset="0"/>
                <a:ea typeface="Open Sans" panose="020B0606030504020204" pitchFamily="34" charset="0"/>
                <a:cs typeface="Open Sans" panose="020B0606030504020204" pitchFamily="34" charset="0"/>
              </a:rPr>
              <a:t>Là</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nền</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gốc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và</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chủ</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thể</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của</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mặt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trận</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ounded Rectangle 5"/>
          <p:cNvSpPr/>
          <p:nvPr/>
        </p:nvSpPr>
        <p:spPr>
          <a:xfrm>
            <a:off x="4174434" y="2717448"/>
            <a:ext cx="6917635" cy="89452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err="1">
                <a:latin typeface="Open Sans" panose="020B0606030504020204" pitchFamily="34" charset="0"/>
                <a:ea typeface="Open Sans" panose="020B0606030504020204" pitchFamily="34" charset="0"/>
                <a:cs typeface="Open Sans" panose="020B0606030504020204" pitchFamily="34" charset="0"/>
              </a:rPr>
              <a:t>Là</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chỗ</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dựa</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vững</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chắc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của</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Đảng</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ounded Rectangle 6"/>
          <p:cNvSpPr/>
          <p:nvPr/>
        </p:nvSpPr>
        <p:spPr>
          <a:xfrm>
            <a:off x="4174433" y="4038349"/>
            <a:ext cx="6917635" cy="89452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dirty="0" err="1">
                <a:latin typeface="Open Sans" panose="020B0606030504020204" pitchFamily="34" charset="0"/>
                <a:ea typeface="Open Sans" panose="020B0606030504020204" pitchFamily="34" charset="0"/>
                <a:cs typeface="Open Sans" panose="020B0606030504020204" pitchFamily="34" charset="0"/>
              </a:rPr>
              <a:t>Là</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nguồn</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sức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mạnh</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vô</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tận</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và</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vô</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địch</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quyết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định</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thắng</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lợi</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của</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cách</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en-US" sz="2000" dirty="0" err="1">
                <a:latin typeface="Open Sans" panose="020B0606030504020204" pitchFamily="34" charset="0"/>
                <a:ea typeface="Open Sans" panose="020B0606030504020204" pitchFamily="34" charset="0"/>
                <a:cs typeface="Open Sans" panose="020B0606030504020204" pitchFamily="34" charset="0"/>
              </a:rPr>
              <a:t>mạng</a:t>
            </a:r>
            <a:r>
              <a:rPr lang="en-US" sz="2000" dirty="0">
                <a:latin typeface="Open Sans" panose="020B0606030504020204" pitchFamily="34" charset="0"/>
                <a:ea typeface="Open Sans" panose="020B0606030504020204" pitchFamily="34" charset="0"/>
                <a:cs typeface="Open Sans" panose="020B0606030504020204" pitchFamily="34" charset="0"/>
              </a:rPr>
              <a:t> </a:t>
            </a:r>
          </a:p>
        </p:txBody>
      </p:sp>
      <p:cxnSp>
        <p:nvCxnSpPr>
          <p:cNvPr id="9" name="Straight Arrow Connector 8"/>
          <p:cNvCxnSpPr>
            <a:stCxn id="4" idx="3"/>
            <a:endCxn id="5" idx="1"/>
          </p:cNvCxnSpPr>
          <p:nvPr/>
        </p:nvCxnSpPr>
        <p:spPr>
          <a:xfrm flipV="1">
            <a:off x="3001617" y="1838739"/>
            <a:ext cx="1172818" cy="13259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4" idx="3"/>
            <a:endCxn id="6" idx="1"/>
          </p:cNvCxnSpPr>
          <p:nvPr/>
        </p:nvCxnSpPr>
        <p:spPr>
          <a:xfrm>
            <a:off x="3001617" y="3164709"/>
            <a:ext cx="117281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4" idx="3"/>
            <a:endCxn id="7" idx="1"/>
          </p:cNvCxnSpPr>
          <p:nvPr/>
        </p:nvCxnSpPr>
        <p:spPr>
          <a:xfrm>
            <a:off x="3001617" y="3164709"/>
            <a:ext cx="1172816" cy="13209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ight Arrow 19"/>
          <p:cNvSpPr/>
          <p:nvPr/>
        </p:nvSpPr>
        <p:spPr>
          <a:xfrm>
            <a:off x="824948" y="5627505"/>
            <a:ext cx="576469" cy="494999"/>
          </a:xfrm>
          <a:prstGeom prst="rightArrow">
            <a:avLst/>
          </a:prstGeom>
          <a:solidFill>
            <a:srgbClr val="843C0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11">
            <a:extLst>
              <a:ext uri="{FF2B5EF4-FFF2-40B4-BE49-F238E27FC236}">
                <a16:creationId xmlns:a16="http://schemas.microsoft.com/office/drawing/2014/main" id="{CBD1765F-FBFA-4289-BB01-5B1B3F16D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2207889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arn(inVertic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barn(inVertical)">
                                      <p:cBhvr>
                                        <p:cTn id="33" dur="500"/>
                                        <p:tgtEl>
                                          <p:spTgt spid="1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barn(inVertical)">
                                      <p:cBhvr>
                                        <p:cTn id="41" dur="500"/>
                                        <p:tgtEl>
                                          <p:spTgt spid="20"/>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arn(inVertical)">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P spid="5" grpId="0" animBg="1"/>
      <p:bldP spid="6" grpId="0" animBg="1"/>
      <p:bldP spid="7"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5A0F9-6ADF-425A-AA94-13E22FA497E0}"/>
              </a:ext>
            </a:extLst>
          </p:cNvPr>
          <p:cNvSpPr>
            <a:spLocks noGrp="1"/>
          </p:cNvSpPr>
          <p:nvPr>
            <p:ph type="ctrTitle"/>
          </p:nvPr>
        </p:nvSpPr>
        <p:spPr>
          <a:xfrm>
            <a:off x="771526" y="3342058"/>
            <a:ext cx="10429874" cy="907867"/>
          </a:xfrm>
        </p:spPr>
        <p:txBody>
          <a:bodyPr>
            <a:noAutofit/>
          </a:bodyPr>
          <a:lstStyle/>
          <a:p>
            <a:pPr algn="l"/>
            <a:r>
              <a:rPr lang="en-US" sz="3200" b="1" dirty="0">
                <a:effectLst/>
                <a:latin typeface="Open Sans" panose="020B0606030504020204" pitchFamily="34" charset="0"/>
                <a:ea typeface="Open Sans" panose="020B0606030504020204" pitchFamily="34" charset="0"/>
                <a:cs typeface="Open Sans" panose="020B0606030504020204" pitchFamily="34" charset="0"/>
              </a:rPr>
              <a:t>5.1.4. </a:t>
            </a:r>
            <a:r>
              <a:rPr lang="vi-VN" sz="3200" b="1" dirty="0">
                <a:effectLst/>
                <a:latin typeface="Open Sans" panose="020B0606030504020204" pitchFamily="34" charset="0"/>
                <a:ea typeface="Open Sans" panose="020B0606030504020204" pitchFamily="34" charset="0"/>
                <a:cs typeface="Open Sans" panose="020B0606030504020204" pitchFamily="34" charset="0"/>
              </a:rPr>
              <a:t>Hình thức tổ chức của khối đại đoàn kết toàn dân tộc - Mặt trận dân tộc thống nhất</a:t>
            </a:r>
            <a:endParaRPr lang="en-US" sz="3200" b="1"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Shape 129">
            <a:extLst>
              <a:ext uri="{FF2B5EF4-FFF2-40B4-BE49-F238E27FC236}">
                <a16:creationId xmlns:a16="http://schemas.microsoft.com/office/drawing/2014/main" id="{1FE5D6B0-3B6A-4134-8EEA-AFC37410D5FB}"/>
              </a:ext>
            </a:extLst>
          </p:cNvPr>
          <p:cNvSpPr txBox="1">
            <a:spLocks/>
          </p:cNvSpPr>
          <p:nvPr/>
        </p:nvSpPr>
        <p:spPr>
          <a:xfrm>
            <a:off x="1165533" y="1866900"/>
            <a:ext cx="11603344" cy="1385279"/>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latin typeface="Open Sans" panose="020B0606030504020204" pitchFamily="34" charset="0"/>
                <a:ea typeface="Open Sans" panose="020B0606030504020204" pitchFamily="34" charset="0"/>
                <a:cs typeface="Open Sans" panose="020B0606030504020204" pitchFamily="34" charset="0"/>
              </a:rPr>
              <a:t>5.</a:t>
            </a:r>
            <a:r>
              <a:rPr lang="vi-VN" sz="4000" b="1" cap="all" dirty="0">
                <a:latin typeface="Open Sans" panose="020B0606030504020204" pitchFamily="34" charset="0"/>
                <a:ea typeface="Open Sans" panose="020B0606030504020204" pitchFamily="34" charset="0"/>
                <a:cs typeface="Open Sans" panose="020B0606030504020204" pitchFamily="34" charset="0"/>
              </a:rPr>
              <a:t>I. TƯ TƯỞNG HỒ CHÍ MINH VỀ ĐẠI ĐOÀN KẾT TOÀN DÂN TỘC</a:t>
            </a:r>
            <a:endParaRPr lang="en-US" sz="4000" b="1" cap="all"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DAC1CA03-C828-41E3-A2B6-1D3FF7AC8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160304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16475" y="820888"/>
            <a:ext cx="10759050" cy="430887"/>
          </a:xfrm>
          <a:prstGeom prst="rect">
            <a:avLst/>
          </a:prstGeom>
        </p:spPr>
        <p:txBody>
          <a:bodyPr wrap="square">
            <a:spAutoFit/>
          </a:bodyPr>
          <a:lstStyle/>
          <a:p>
            <a:pPr algn="just"/>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Hình</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thức</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tổ</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chức</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của</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khối</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đại</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đoàn</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kết</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dân</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tộc</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là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mặt</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trận</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dân</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tộc</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thống</a:t>
            </a:r>
            <a:r>
              <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2200" b="1"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nhất</a:t>
            </a:r>
            <a:endParaRPr lang="en-US"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72655" y="2167116"/>
            <a:ext cx="6096000" cy="1261884"/>
          </a:xfrm>
          <a:prstGeom prst="rect">
            <a:avLst/>
          </a:prstGeom>
        </p:spPr>
        <p:txBody>
          <a:bodyPr>
            <a:spAutoFit/>
          </a:bodyPr>
          <a:lstStyle/>
          <a:p>
            <a:pPr marL="285750" indent="-285750" algn="just">
              <a:buFont typeface="Wingdings" panose="05000000000000000000" pitchFamily="2" charset="2"/>
              <a:buChar char="v"/>
            </a:pPr>
            <a:r>
              <a:rPr lang="en-US" altLang="en-US" sz="1900" dirty="0" err="1">
                <a:latin typeface="Open Sans" panose="020B0606030504020204" pitchFamily="34" charset="0"/>
                <a:ea typeface="Open Sans" panose="020B0606030504020204" pitchFamily="34" charset="0"/>
                <a:cs typeface="Open Sans" panose="020B0606030504020204" pitchFamily="34" charset="0"/>
              </a:rPr>
              <a:t>Trong</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tư</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tưởng</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Hồ</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Chí</a:t>
            </a:r>
            <a:r>
              <a:rPr lang="en-US" altLang="en-US" sz="1900" dirty="0">
                <a:latin typeface="Open Sans" panose="020B0606030504020204" pitchFamily="34" charset="0"/>
                <a:ea typeface="Open Sans" panose="020B0606030504020204" pitchFamily="34" charset="0"/>
                <a:cs typeface="Open Sans" panose="020B0606030504020204" pitchFamily="34" charset="0"/>
              </a:rPr>
              <a:t> Minh,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đại</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đoàn</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kết</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dân</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tộc</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phải</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biến</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thành</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sức</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mạnh</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vật</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chất</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trở</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thành</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lực</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lượng</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vật</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chất</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có</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tổ</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chức</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Tổ</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chức</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đó</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chính</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dirty="0" err="1">
                <a:latin typeface="Open Sans" panose="020B0606030504020204" pitchFamily="34" charset="0"/>
                <a:ea typeface="Open Sans" panose="020B0606030504020204" pitchFamily="34" charset="0"/>
                <a:cs typeface="Open Sans" panose="020B0606030504020204" pitchFamily="34" charset="0"/>
              </a:rPr>
              <a:t>là</a:t>
            </a:r>
            <a:r>
              <a:rPr lang="en-US" altLang="en-US" sz="1900" dirty="0">
                <a:latin typeface="Open Sans" panose="020B0606030504020204" pitchFamily="34" charset="0"/>
                <a:ea typeface="Open Sans" panose="020B0606030504020204" pitchFamily="34" charset="0"/>
                <a:cs typeface="Open Sans" panose="020B0606030504020204" pitchFamily="34" charset="0"/>
              </a:rPr>
              <a:t> </a:t>
            </a:r>
            <a:r>
              <a:rPr lang="en-US" altLang="en-US" sz="1900" i="1" dirty="0" err="1">
                <a:latin typeface="Open Sans" panose="020B0606030504020204" pitchFamily="34" charset="0"/>
                <a:ea typeface="Open Sans" panose="020B0606030504020204" pitchFamily="34" charset="0"/>
                <a:cs typeface="Open Sans" panose="020B0606030504020204" pitchFamily="34" charset="0"/>
              </a:rPr>
              <a:t>Mặt</a:t>
            </a:r>
            <a:r>
              <a:rPr lang="en-US" altLang="en-US" sz="1900" i="1" dirty="0">
                <a:latin typeface="Open Sans" panose="020B0606030504020204" pitchFamily="34" charset="0"/>
                <a:ea typeface="Open Sans" panose="020B0606030504020204" pitchFamily="34" charset="0"/>
                <a:cs typeface="Open Sans" panose="020B0606030504020204" pitchFamily="34" charset="0"/>
              </a:rPr>
              <a:t> </a:t>
            </a:r>
            <a:r>
              <a:rPr lang="en-US" altLang="en-US" sz="1900" i="1" dirty="0" err="1">
                <a:latin typeface="Open Sans" panose="020B0606030504020204" pitchFamily="34" charset="0"/>
                <a:ea typeface="Open Sans" panose="020B0606030504020204" pitchFamily="34" charset="0"/>
                <a:cs typeface="Open Sans" panose="020B0606030504020204" pitchFamily="34" charset="0"/>
              </a:rPr>
              <a:t>trận</a:t>
            </a:r>
            <a:r>
              <a:rPr lang="en-US" altLang="en-US" sz="1900" i="1" dirty="0">
                <a:latin typeface="Open Sans" panose="020B0606030504020204" pitchFamily="34" charset="0"/>
                <a:ea typeface="Open Sans" panose="020B0606030504020204" pitchFamily="34" charset="0"/>
                <a:cs typeface="Open Sans" panose="020B0606030504020204" pitchFamily="34" charset="0"/>
              </a:rPr>
              <a:t> </a:t>
            </a:r>
            <a:r>
              <a:rPr lang="en-US" altLang="en-US" sz="1900" i="1" dirty="0" err="1">
                <a:latin typeface="Open Sans" panose="020B0606030504020204" pitchFamily="34" charset="0"/>
                <a:ea typeface="Open Sans" panose="020B0606030504020204" pitchFamily="34" charset="0"/>
                <a:cs typeface="Open Sans" panose="020B0606030504020204" pitchFamily="34" charset="0"/>
              </a:rPr>
              <a:t>dân</a:t>
            </a:r>
            <a:r>
              <a:rPr lang="en-US" altLang="en-US" sz="1900" i="1" dirty="0">
                <a:latin typeface="Open Sans" panose="020B0606030504020204" pitchFamily="34" charset="0"/>
                <a:ea typeface="Open Sans" panose="020B0606030504020204" pitchFamily="34" charset="0"/>
                <a:cs typeface="Open Sans" panose="020B0606030504020204" pitchFamily="34" charset="0"/>
              </a:rPr>
              <a:t> </a:t>
            </a:r>
            <a:r>
              <a:rPr lang="en-US" altLang="en-US" sz="1900" i="1" dirty="0" err="1">
                <a:latin typeface="Open Sans" panose="020B0606030504020204" pitchFamily="34" charset="0"/>
                <a:ea typeface="Open Sans" panose="020B0606030504020204" pitchFamily="34" charset="0"/>
                <a:cs typeface="Open Sans" panose="020B0606030504020204" pitchFamily="34" charset="0"/>
              </a:rPr>
              <a:t>tộc</a:t>
            </a:r>
            <a:r>
              <a:rPr lang="en-US" altLang="en-US" sz="1900" i="1" dirty="0">
                <a:latin typeface="Open Sans" panose="020B0606030504020204" pitchFamily="34" charset="0"/>
                <a:ea typeface="Open Sans" panose="020B0606030504020204" pitchFamily="34" charset="0"/>
                <a:cs typeface="Open Sans" panose="020B0606030504020204" pitchFamily="34" charset="0"/>
              </a:rPr>
              <a:t> </a:t>
            </a:r>
            <a:r>
              <a:rPr lang="en-US" altLang="en-US" sz="1900" i="1" dirty="0" err="1">
                <a:latin typeface="Open Sans" panose="020B0606030504020204" pitchFamily="34" charset="0"/>
                <a:ea typeface="Open Sans" panose="020B0606030504020204" pitchFamily="34" charset="0"/>
                <a:cs typeface="Open Sans" panose="020B0606030504020204" pitchFamily="34" charset="0"/>
              </a:rPr>
              <a:t>thống</a:t>
            </a:r>
            <a:r>
              <a:rPr lang="en-US" altLang="en-US" sz="1900" i="1" dirty="0">
                <a:latin typeface="Open Sans" panose="020B0606030504020204" pitchFamily="34" charset="0"/>
                <a:ea typeface="Open Sans" panose="020B0606030504020204" pitchFamily="34" charset="0"/>
                <a:cs typeface="Open Sans" panose="020B0606030504020204" pitchFamily="34" charset="0"/>
              </a:rPr>
              <a:t> </a:t>
            </a:r>
            <a:r>
              <a:rPr lang="en-US" altLang="en-US" sz="1900" i="1" dirty="0" err="1">
                <a:latin typeface="Open Sans" panose="020B0606030504020204" pitchFamily="34" charset="0"/>
                <a:ea typeface="Open Sans" panose="020B0606030504020204" pitchFamily="34" charset="0"/>
                <a:cs typeface="Open Sans" panose="020B0606030504020204" pitchFamily="34" charset="0"/>
              </a:rPr>
              <a:t>nhất</a:t>
            </a:r>
            <a:r>
              <a:rPr lang="en-US" altLang="en-US" sz="1900" i="1" dirty="0">
                <a:latin typeface="Open Sans" panose="020B0606030504020204" pitchFamily="34" charset="0"/>
                <a:ea typeface="Open Sans" panose="020B0606030504020204" pitchFamily="34" charset="0"/>
                <a:cs typeface="Open Sans" panose="020B0606030504020204" pitchFamily="34" charset="0"/>
              </a:rPr>
              <a:t>.</a:t>
            </a:r>
            <a:endParaRPr lang="en-US" altLang="en-US" sz="19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p:cNvSpPr/>
          <p:nvPr/>
        </p:nvSpPr>
        <p:spPr>
          <a:xfrm>
            <a:off x="572655" y="3755982"/>
            <a:ext cx="6096000" cy="1554272"/>
          </a:xfrm>
          <a:prstGeom prst="rect">
            <a:avLst/>
          </a:prstGeom>
        </p:spPr>
        <p:txBody>
          <a:bodyPr>
            <a:spAutoFit/>
          </a:bodyPr>
          <a:lstStyle/>
          <a:p>
            <a:pPr marL="285750" indent="-285750">
              <a:buFont typeface="Wingdings" panose="05000000000000000000" pitchFamily="2" charset="2"/>
              <a:buChar char="v"/>
              <a:defRPr/>
            </a:pPr>
            <a:r>
              <a:rPr lang="en-US" sz="1900" dirty="0" err="1">
                <a:latin typeface="Open Sans" panose="020B0606030504020204" pitchFamily="34" charset="0"/>
                <a:ea typeface="Open Sans" panose="020B0606030504020204" pitchFamily="34" charset="0"/>
                <a:cs typeface="Open Sans" panose="020B0606030504020204" pitchFamily="34" charset="0"/>
              </a:rPr>
              <a:t>Toàn</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dân</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tộc</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chỉ</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trở</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thành</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lực</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lượng</a:t>
            </a:r>
            <a:r>
              <a:rPr lang="en-US" sz="1900" dirty="0">
                <a:latin typeface="Open Sans" panose="020B0606030504020204" pitchFamily="34" charset="0"/>
                <a:ea typeface="Open Sans" panose="020B0606030504020204" pitchFamily="34" charset="0"/>
                <a:cs typeface="Open Sans" panose="020B0606030504020204" pitchFamily="34" charset="0"/>
              </a:rPr>
              <a:t> to </a:t>
            </a:r>
            <a:r>
              <a:rPr lang="en-US" sz="1900" dirty="0" err="1">
                <a:latin typeface="Open Sans" panose="020B0606030504020204" pitchFamily="34" charset="0"/>
                <a:ea typeface="Open Sans" panose="020B0606030504020204" pitchFamily="34" charset="0"/>
                <a:cs typeface="Open Sans" panose="020B0606030504020204" pitchFamily="34" charset="0"/>
              </a:rPr>
              <a:t>lớn</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có</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sức</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mạnh</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vô</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địch</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khi</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được</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tập</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hợp</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tổ</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chức</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lại</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thành</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một</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khối</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vững</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chắc</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được</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giác</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ngộ</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về</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mục</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tiêu</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chiến</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đấu</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chung</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và</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hoạt</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động</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theo</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một</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đường</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lối</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chính</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trị</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đúng</a:t>
            </a:r>
            <a:r>
              <a:rPr lang="en-US" sz="1900" dirty="0">
                <a:latin typeface="Open Sans" panose="020B0606030504020204" pitchFamily="34" charset="0"/>
                <a:ea typeface="Open Sans" panose="020B0606030504020204" pitchFamily="34" charset="0"/>
                <a:cs typeface="Open Sans" panose="020B0606030504020204" pitchFamily="34" charset="0"/>
              </a:rPr>
              <a:t> </a:t>
            </a:r>
            <a:r>
              <a:rPr lang="en-US" sz="1900" dirty="0" err="1">
                <a:latin typeface="Open Sans" panose="020B0606030504020204" pitchFamily="34" charset="0"/>
                <a:ea typeface="Open Sans" panose="020B0606030504020204" pitchFamily="34" charset="0"/>
                <a:cs typeface="Open Sans" panose="020B0606030504020204" pitchFamily="34" charset="0"/>
              </a:rPr>
              <a:t>đắn</a:t>
            </a:r>
            <a:r>
              <a:rPr lang="en-US" sz="1900" dirty="0">
                <a:latin typeface="Open Sans" panose="020B0606030504020204" pitchFamily="34" charset="0"/>
                <a:ea typeface="Open Sans" panose="020B0606030504020204" pitchFamily="34" charset="0"/>
                <a:cs typeface="Open Sans" panose="020B0606030504020204" pitchFamily="34" charset="0"/>
              </a:rPr>
              <a:t>. </a:t>
            </a:r>
          </a:p>
        </p:txBody>
      </p:sp>
      <p:pic>
        <p:nvPicPr>
          <p:cNvPr id="6146" name="Picture 2" descr="http://www.baclieu.gov.vn/_layouts/LacVietBIO/fckUpload_BL/SiteChinh/2010-11/80_MTDT316112010_9333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5944" y="1885498"/>
            <a:ext cx="4756726" cy="37409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5CD7A94-2E59-45EA-ACAA-45E48EE7A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31156792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par>
                                <p:cTn id="13" presetID="16" presetClass="entr" presetSubtype="21"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animEffect transition="in" filter="barn(inVertical)">
                                      <p:cBhvr>
                                        <p:cTn id="15" dur="500"/>
                                        <p:tgtEl>
                                          <p:spTgt spid="614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rot="5400000">
            <a:off x="11692023" y="556334"/>
            <a:ext cx="1369286" cy="307777"/>
          </a:xfrm>
          <a:prstGeom prst="rect">
            <a:avLst/>
          </a:prstGeom>
        </p:spPr>
        <p:txBody>
          <a:bodyPr wrap="none">
            <a:spAutoFit/>
          </a:bodyPr>
          <a:lstStyle/>
          <a:p>
            <a:r>
              <a:rPr lang="en-US" sz="1400" dirty="0"/>
              <a:t>Slidehood.com</a:t>
            </a:r>
          </a:p>
        </p:txBody>
      </p:sp>
      <p:sp>
        <p:nvSpPr>
          <p:cNvPr id="3" name="Rectangle 2"/>
          <p:cNvSpPr/>
          <p:nvPr/>
        </p:nvSpPr>
        <p:spPr>
          <a:xfrm>
            <a:off x="164020" y="464372"/>
            <a:ext cx="11418380" cy="969496"/>
          </a:xfrm>
          <a:prstGeom prst="rect">
            <a:avLst/>
          </a:prstGeom>
        </p:spPr>
        <p:txBody>
          <a:bodyPr wrap="square">
            <a:spAutoFit/>
          </a:bodyPr>
          <a:lstStyle/>
          <a:p>
            <a:pPr marL="285750" indent="-285750" algn="just">
              <a:buFont typeface="Wingdings" panose="05000000000000000000" pitchFamily="2" charset="2"/>
              <a:buChar char="v"/>
              <a:defRPr/>
            </a:pPr>
            <a:r>
              <a:rPr lang="en-US" sz="1900" dirty="0" err="1">
                <a:latin typeface="Sitka Subheading" panose="02000505000000020004" pitchFamily="2" charset="0"/>
              </a:rPr>
              <a:t>Ngay</a:t>
            </a:r>
            <a:r>
              <a:rPr lang="en-US" sz="1900" dirty="0">
                <a:latin typeface="Sitka Subheading" panose="02000505000000020004" pitchFamily="2" charset="0"/>
              </a:rPr>
              <a:t> </a:t>
            </a:r>
            <a:r>
              <a:rPr lang="en-US" sz="1900" dirty="0" err="1">
                <a:latin typeface="Sitka Subheading" panose="02000505000000020004" pitchFamily="2" charset="0"/>
              </a:rPr>
              <a:t>sau</a:t>
            </a:r>
            <a:r>
              <a:rPr lang="en-US" sz="1900" dirty="0">
                <a:latin typeface="Sitka Subheading" panose="02000505000000020004" pitchFamily="2" charset="0"/>
              </a:rPr>
              <a:t> </a:t>
            </a:r>
            <a:r>
              <a:rPr lang="en-US" sz="1900" dirty="0" err="1">
                <a:latin typeface="Sitka Subheading" panose="02000505000000020004" pitchFamily="2" charset="0"/>
              </a:rPr>
              <a:t>khi</a:t>
            </a:r>
            <a:r>
              <a:rPr lang="en-US" sz="1900" dirty="0">
                <a:latin typeface="Sitka Subheading" panose="02000505000000020004" pitchFamily="2" charset="0"/>
              </a:rPr>
              <a:t> </a:t>
            </a:r>
            <a:r>
              <a:rPr lang="en-US" sz="1900" dirty="0" err="1">
                <a:latin typeface="Sitka Subheading" panose="02000505000000020004" pitchFamily="2" charset="0"/>
              </a:rPr>
              <a:t>tìm</a:t>
            </a:r>
            <a:r>
              <a:rPr lang="en-US" sz="1900" dirty="0">
                <a:latin typeface="Sitka Subheading" panose="02000505000000020004" pitchFamily="2" charset="0"/>
              </a:rPr>
              <a:t> </a:t>
            </a:r>
            <a:r>
              <a:rPr lang="en-US" sz="1900" dirty="0" err="1">
                <a:latin typeface="Sitka Subheading" panose="02000505000000020004" pitchFamily="2" charset="0"/>
              </a:rPr>
              <a:t>thấy</a:t>
            </a:r>
            <a:r>
              <a:rPr lang="en-US" sz="1900" dirty="0">
                <a:latin typeface="Sitka Subheading" panose="02000505000000020004" pitchFamily="2" charset="0"/>
              </a:rPr>
              <a:t> con </a:t>
            </a:r>
            <a:r>
              <a:rPr lang="en-US" sz="1900" dirty="0" err="1">
                <a:latin typeface="Sitka Subheading" panose="02000505000000020004" pitchFamily="2" charset="0"/>
              </a:rPr>
              <a:t>đường</a:t>
            </a:r>
            <a:r>
              <a:rPr lang="en-US" sz="1900" dirty="0">
                <a:latin typeface="Sitka Subheading" panose="02000505000000020004" pitchFamily="2" charset="0"/>
              </a:rPr>
              <a:t> </a:t>
            </a:r>
            <a:r>
              <a:rPr lang="en-US" sz="1900" dirty="0" err="1">
                <a:latin typeface="Sitka Subheading" panose="02000505000000020004" pitchFamily="2" charset="0"/>
              </a:rPr>
              <a:t>cứu</a:t>
            </a:r>
            <a:r>
              <a:rPr lang="en-US" sz="1900" dirty="0">
                <a:latin typeface="Sitka Subheading" panose="02000505000000020004" pitchFamily="2" charset="0"/>
              </a:rPr>
              <a:t> </a:t>
            </a:r>
            <a:r>
              <a:rPr lang="en-US" sz="1900" dirty="0" err="1">
                <a:latin typeface="Sitka Subheading" panose="02000505000000020004" pitchFamily="2" charset="0"/>
              </a:rPr>
              <a:t>nước</a:t>
            </a:r>
            <a:r>
              <a:rPr lang="en-US" sz="1900" dirty="0">
                <a:latin typeface="Sitka Subheading" panose="02000505000000020004" pitchFamily="2" charset="0"/>
              </a:rPr>
              <a:t>, </a:t>
            </a:r>
            <a:r>
              <a:rPr lang="en-US" sz="1900" dirty="0" err="1">
                <a:latin typeface="Sitka Subheading" panose="02000505000000020004" pitchFamily="2" charset="0"/>
              </a:rPr>
              <a:t>Hồ</a:t>
            </a:r>
            <a:r>
              <a:rPr lang="en-US" sz="1900" dirty="0">
                <a:latin typeface="Sitka Subheading" panose="02000505000000020004" pitchFamily="2" charset="0"/>
              </a:rPr>
              <a:t> </a:t>
            </a:r>
            <a:r>
              <a:rPr lang="en-US" sz="1900" dirty="0" err="1">
                <a:latin typeface="Sitka Subheading" panose="02000505000000020004" pitchFamily="2" charset="0"/>
              </a:rPr>
              <a:t>Chí</a:t>
            </a:r>
            <a:r>
              <a:rPr lang="en-US" sz="1900" dirty="0">
                <a:latin typeface="Sitka Subheading" panose="02000505000000020004" pitchFamily="2" charset="0"/>
              </a:rPr>
              <a:t> Minh </a:t>
            </a:r>
            <a:r>
              <a:rPr lang="en-US" sz="1900" dirty="0" err="1">
                <a:latin typeface="Sitka Subheading" panose="02000505000000020004" pitchFamily="2" charset="0"/>
              </a:rPr>
              <a:t>đã</a:t>
            </a:r>
            <a:r>
              <a:rPr lang="en-US" sz="1900" dirty="0">
                <a:latin typeface="Sitka Subheading" panose="02000505000000020004" pitchFamily="2" charset="0"/>
              </a:rPr>
              <a:t> </a:t>
            </a:r>
            <a:r>
              <a:rPr lang="en-US" sz="1900" dirty="0" err="1">
                <a:latin typeface="Sitka Subheading" panose="02000505000000020004" pitchFamily="2" charset="0"/>
              </a:rPr>
              <a:t>rất</a:t>
            </a:r>
            <a:r>
              <a:rPr lang="en-US" sz="1900" dirty="0">
                <a:latin typeface="Sitka Subheading" panose="02000505000000020004" pitchFamily="2" charset="0"/>
              </a:rPr>
              <a:t> </a:t>
            </a:r>
            <a:r>
              <a:rPr lang="en-US" sz="1900" dirty="0" err="1">
                <a:latin typeface="Sitka Subheading" panose="02000505000000020004" pitchFamily="2" charset="0"/>
              </a:rPr>
              <a:t>chú</a:t>
            </a:r>
            <a:r>
              <a:rPr lang="en-US" sz="1900" dirty="0">
                <a:latin typeface="Sitka Subheading" panose="02000505000000020004" pitchFamily="2" charset="0"/>
              </a:rPr>
              <a:t> ý </a:t>
            </a:r>
            <a:r>
              <a:rPr lang="en-US" sz="1900" dirty="0" err="1">
                <a:latin typeface="Sitka Subheading" panose="02000505000000020004" pitchFamily="2" charset="0"/>
              </a:rPr>
              <a:t>đưa</a:t>
            </a:r>
            <a:r>
              <a:rPr lang="en-US" sz="1900" dirty="0">
                <a:latin typeface="Sitka Subheading" panose="02000505000000020004" pitchFamily="2" charset="0"/>
              </a:rPr>
              <a:t> </a:t>
            </a:r>
            <a:r>
              <a:rPr lang="en-US" sz="1900" dirty="0" err="1">
                <a:latin typeface="Sitka Subheading" panose="02000505000000020004" pitchFamily="2" charset="0"/>
              </a:rPr>
              <a:t>quần</a:t>
            </a:r>
            <a:r>
              <a:rPr lang="en-US" sz="1900" dirty="0">
                <a:latin typeface="Sitka Subheading" panose="02000505000000020004" pitchFamily="2" charset="0"/>
              </a:rPr>
              <a:t> </a:t>
            </a:r>
            <a:r>
              <a:rPr lang="en-US" sz="1900" dirty="0" err="1">
                <a:latin typeface="Sitka Subheading" panose="02000505000000020004" pitchFamily="2" charset="0"/>
              </a:rPr>
              <a:t>chúng</a:t>
            </a:r>
            <a:r>
              <a:rPr lang="en-US" sz="1900" dirty="0">
                <a:latin typeface="Sitka Subheading" panose="02000505000000020004" pitchFamily="2" charset="0"/>
              </a:rPr>
              <a:t> </a:t>
            </a:r>
            <a:r>
              <a:rPr lang="en-US" sz="1900" dirty="0" err="1">
                <a:latin typeface="Sitka Subheading" panose="02000505000000020004" pitchFamily="2" charset="0"/>
              </a:rPr>
              <a:t>nhân</a:t>
            </a:r>
            <a:r>
              <a:rPr lang="en-US" sz="1900" dirty="0">
                <a:latin typeface="Sitka Subheading" panose="02000505000000020004" pitchFamily="2" charset="0"/>
              </a:rPr>
              <a:t> </a:t>
            </a:r>
            <a:r>
              <a:rPr lang="en-US" sz="1900" dirty="0" err="1">
                <a:latin typeface="Sitka Subheading" panose="02000505000000020004" pitchFamily="2" charset="0"/>
              </a:rPr>
              <a:t>dân</a:t>
            </a:r>
            <a:r>
              <a:rPr lang="en-US" sz="1900" dirty="0">
                <a:latin typeface="Sitka Subheading" panose="02000505000000020004" pitchFamily="2" charset="0"/>
              </a:rPr>
              <a:t> </a:t>
            </a:r>
            <a:r>
              <a:rPr lang="en-US" sz="1900" dirty="0" err="1">
                <a:latin typeface="Sitka Subheading" panose="02000505000000020004" pitchFamily="2" charset="0"/>
              </a:rPr>
              <a:t>vào</a:t>
            </a:r>
            <a:r>
              <a:rPr lang="en-US" sz="1900" dirty="0">
                <a:latin typeface="Sitka Subheading" panose="02000505000000020004" pitchFamily="2" charset="0"/>
              </a:rPr>
              <a:t> </a:t>
            </a:r>
            <a:r>
              <a:rPr lang="en-US" sz="1900" dirty="0" err="1">
                <a:latin typeface="Sitka Subheading" panose="02000505000000020004" pitchFamily="2" charset="0"/>
              </a:rPr>
              <a:t>những</a:t>
            </a:r>
            <a:r>
              <a:rPr lang="en-US" sz="1900" dirty="0">
                <a:latin typeface="Sitka Subheading" panose="02000505000000020004" pitchFamily="2" charset="0"/>
              </a:rPr>
              <a:t> </a:t>
            </a:r>
            <a:r>
              <a:rPr lang="en-US" sz="1900" dirty="0" err="1">
                <a:latin typeface="Sitka Subheading" panose="02000505000000020004" pitchFamily="2" charset="0"/>
              </a:rPr>
              <a:t>tổ</a:t>
            </a:r>
            <a:r>
              <a:rPr lang="en-US" sz="1900" dirty="0">
                <a:latin typeface="Sitka Subheading" panose="02000505000000020004" pitchFamily="2" charset="0"/>
              </a:rPr>
              <a:t> </a:t>
            </a:r>
            <a:r>
              <a:rPr lang="en-US" sz="1900" dirty="0" err="1">
                <a:latin typeface="Sitka Subheading" panose="02000505000000020004" pitchFamily="2" charset="0"/>
              </a:rPr>
              <a:t>chức</a:t>
            </a:r>
            <a:r>
              <a:rPr lang="en-US" sz="1900" dirty="0">
                <a:latin typeface="Sitka Subheading" panose="02000505000000020004" pitchFamily="2" charset="0"/>
              </a:rPr>
              <a:t> </a:t>
            </a:r>
            <a:r>
              <a:rPr lang="en-US" sz="1900" dirty="0" err="1">
                <a:latin typeface="Sitka Subheading" panose="02000505000000020004" pitchFamily="2" charset="0"/>
              </a:rPr>
              <a:t>yêu</a:t>
            </a:r>
            <a:r>
              <a:rPr lang="en-US" sz="1900" dirty="0">
                <a:latin typeface="Sitka Subheading" panose="02000505000000020004" pitchFamily="2" charset="0"/>
              </a:rPr>
              <a:t> </a:t>
            </a:r>
            <a:r>
              <a:rPr lang="en-US" sz="1900" dirty="0" err="1">
                <a:latin typeface="Sitka Subheading" panose="02000505000000020004" pitchFamily="2" charset="0"/>
              </a:rPr>
              <a:t>nước</a:t>
            </a:r>
            <a:r>
              <a:rPr lang="en-US" sz="1900" dirty="0">
                <a:latin typeface="Sitka Subheading" panose="02000505000000020004" pitchFamily="2" charset="0"/>
              </a:rPr>
              <a:t> </a:t>
            </a:r>
            <a:r>
              <a:rPr lang="en-US" sz="1900" dirty="0" err="1">
                <a:latin typeface="Sitka Subheading" panose="02000505000000020004" pitchFamily="2" charset="0"/>
              </a:rPr>
              <a:t>phù</a:t>
            </a:r>
            <a:r>
              <a:rPr lang="en-US" sz="1900" dirty="0">
                <a:latin typeface="Sitka Subheading" panose="02000505000000020004" pitchFamily="2" charset="0"/>
              </a:rPr>
              <a:t> </a:t>
            </a:r>
            <a:r>
              <a:rPr lang="en-US" sz="1900" dirty="0" err="1">
                <a:latin typeface="Sitka Subheading" panose="02000505000000020004" pitchFamily="2" charset="0"/>
              </a:rPr>
              <a:t>hợp</a:t>
            </a:r>
            <a:r>
              <a:rPr lang="en-US" sz="1900" dirty="0">
                <a:latin typeface="Sitka Subheading" panose="02000505000000020004" pitchFamily="2" charset="0"/>
              </a:rPr>
              <a:t> </a:t>
            </a:r>
            <a:r>
              <a:rPr lang="en-US" sz="1900" dirty="0" err="1">
                <a:latin typeface="Sitka Subheading" panose="02000505000000020004" pitchFamily="2" charset="0"/>
              </a:rPr>
              <a:t>với</a:t>
            </a:r>
            <a:r>
              <a:rPr lang="en-US" sz="1900" dirty="0">
                <a:latin typeface="Sitka Subheading" panose="02000505000000020004" pitchFamily="2" charset="0"/>
              </a:rPr>
              <a:t> </a:t>
            </a:r>
            <a:r>
              <a:rPr lang="en-US" sz="1900" dirty="0" err="1">
                <a:latin typeface="Sitka Subheading" panose="02000505000000020004" pitchFamily="2" charset="0"/>
              </a:rPr>
              <a:t>từng</a:t>
            </a:r>
            <a:r>
              <a:rPr lang="en-US" sz="1900" dirty="0">
                <a:latin typeface="Sitka Subheading" panose="02000505000000020004" pitchFamily="2" charset="0"/>
              </a:rPr>
              <a:t> </a:t>
            </a:r>
            <a:r>
              <a:rPr lang="en-US" sz="1900" dirty="0" err="1">
                <a:latin typeface="Sitka Subheading" panose="02000505000000020004" pitchFamily="2" charset="0"/>
              </a:rPr>
              <a:t>giai</a:t>
            </a:r>
            <a:r>
              <a:rPr lang="en-US" sz="1900" dirty="0">
                <a:latin typeface="Sitka Subheading" panose="02000505000000020004" pitchFamily="2" charset="0"/>
              </a:rPr>
              <a:t> </a:t>
            </a:r>
            <a:r>
              <a:rPr lang="en-US" sz="1900" dirty="0" err="1">
                <a:latin typeface="Sitka Subheading" panose="02000505000000020004" pitchFamily="2" charset="0"/>
              </a:rPr>
              <a:t>đoạn</a:t>
            </a:r>
            <a:r>
              <a:rPr lang="en-US" sz="1900" dirty="0">
                <a:latin typeface="Sitka Subheading" panose="02000505000000020004" pitchFamily="2" charset="0"/>
              </a:rPr>
              <a:t>, </a:t>
            </a:r>
            <a:r>
              <a:rPr lang="en-US" sz="1900" dirty="0" err="1">
                <a:latin typeface="Sitka Subheading" panose="02000505000000020004" pitchFamily="2" charset="0"/>
              </a:rPr>
              <a:t>từng</a:t>
            </a:r>
            <a:r>
              <a:rPr lang="en-US" sz="1900" dirty="0">
                <a:latin typeface="Sitka Subheading" panose="02000505000000020004" pitchFamily="2" charset="0"/>
              </a:rPr>
              <a:t> </a:t>
            </a:r>
            <a:r>
              <a:rPr lang="en-US" sz="1900" dirty="0" err="1">
                <a:latin typeface="Sitka Subheading" panose="02000505000000020004" pitchFamily="2" charset="0"/>
              </a:rPr>
              <a:t>ngành</a:t>
            </a:r>
            <a:r>
              <a:rPr lang="en-US" sz="1900" dirty="0">
                <a:latin typeface="Sitka Subheading" panose="02000505000000020004" pitchFamily="2" charset="0"/>
              </a:rPr>
              <a:t> </a:t>
            </a:r>
            <a:r>
              <a:rPr lang="en-US" sz="1900" dirty="0" err="1">
                <a:latin typeface="Sitka Subheading" panose="02000505000000020004" pitchFamily="2" charset="0"/>
              </a:rPr>
              <a:t>nghề</a:t>
            </a:r>
            <a:r>
              <a:rPr lang="en-US" sz="1900" dirty="0">
                <a:latin typeface="Sitka Subheading" panose="02000505000000020004" pitchFamily="2" charset="0"/>
              </a:rPr>
              <a:t>, </a:t>
            </a:r>
            <a:r>
              <a:rPr lang="en-US" sz="1900" dirty="0" err="1">
                <a:latin typeface="Sitka Subheading" panose="02000505000000020004" pitchFamily="2" charset="0"/>
              </a:rPr>
              <a:t>từng</a:t>
            </a:r>
            <a:r>
              <a:rPr lang="en-US" sz="1900" dirty="0">
                <a:latin typeface="Sitka Subheading" panose="02000505000000020004" pitchFamily="2" charset="0"/>
              </a:rPr>
              <a:t> </a:t>
            </a:r>
            <a:r>
              <a:rPr lang="en-US" sz="1900" dirty="0" err="1">
                <a:latin typeface="Sitka Subheading" panose="02000505000000020004" pitchFamily="2" charset="0"/>
              </a:rPr>
              <a:t>giới</a:t>
            </a:r>
            <a:r>
              <a:rPr lang="en-US" sz="1900" dirty="0">
                <a:latin typeface="Sitka Subheading" panose="02000505000000020004" pitchFamily="2" charset="0"/>
              </a:rPr>
              <a:t>, </a:t>
            </a:r>
            <a:r>
              <a:rPr lang="en-US" sz="1900" dirty="0" err="1">
                <a:latin typeface="Sitka Subheading" panose="02000505000000020004" pitchFamily="2" charset="0"/>
              </a:rPr>
              <a:t>từng</a:t>
            </a:r>
            <a:r>
              <a:rPr lang="en-US" sz="1900" dirty="0">
                <a:latin typeface="Sitka Subheading" panose="02000505000000020004" pitchFamily="2" charset="0"/>
              </a:rPr>
              <a:t> </a:t>
            </a:r>
            <a:r>
              <a:rPr lang="en-US" sz="1900" dirty="0" err="1">
                <a:latin typeface="Sitka Subheading" panose="02000505000000020004" pitchFamily="2" charset="0"/>
              </a:rPr>
              <a:t>lứa</a:t>
            </a:r>
            <a:r>
              <a:rPr lang="en-US" sz="1900" dirty="0">
                <a:latin typeface="Sitka Subheading" panose="02000505000000020004" pitchFamily="2" charset="0"/>
              </a:rPr>
              <a:t> </a:t>
            </a:r>
            <a:r>
              <a:rPr lang="en-US" sz="1900" dirty="0" err="1">
                <a:latin typeface="Sitka Subheading" panose="02000505000000020004" pitchFamily="2" charset="0"/>
              </a:rPr>
              <a:t>tuổi</a:t>
            </a:r>
            <a:r>
              <a:rPr lang="en-US" sz="1900" dirty="0">
                <a:latin typeface="Sitka Subheading" panose="02000505000000020004" pitchFamily="2" charset="0"/>
              </a:rPr>
              <a:t>, </a:t>
            </a:r>
            <a:r>
              <a:rPr lang="en-US" sz="1900" dirty="0" err="1">
                <a:latin typeface="Sitka Subheading" panose="02000505000000020004" pitchFamily="2" charset="0"/>
              </a:rPr>
              <a:t>từng</a:t>
            </a:r>
            <a:r>
              <a:rPr lang="en-US" sz="1900" dirty="0">
                <a:latin typeface="Sitka Subheading" panose="02000505000000020004" pitchFamily="2" charset="0"/>
              </a:rPr>
              <a:t> </a:t>
            </a:r>
            <a:r>
              <a:rPr lang="en-US" sz="1900" dirty="0" err="1">
                <a:latin typeface="Sitka Subheading" panose="02000505000000020004" pitchFamily="2" charset="0"/>
              </a:rPr>
              <a:t>tôn</a:t>
            </a:r>
            <a:r>
              <a:rPr lang="en-US" sz="1900" dirty="0">
                <a:latin typeface="Sitka Subheading" panose="02000505000000020004" pitchFamily="2" charset="0"/>
              </a:rPr>
              <a:t> </a:t>
            </a:r>
            <a:r>
              <a:rPr lang="en-US" sz="1900" dirty="0" err="1">
                <a:latin typeface="Sitka Subheading" panose="02000505000000020004" pitchFamily="2" charset="0"/>
              </a:rPr>
              <a:t>giáo</a:t>
            </a:r>
            <a:r>
              <a:rPr lang="en-US" sz="1900" dirty="0">
                <a:latin typeface="Sitka Subheading" panose="02000505000000020004" pitchFamily="2" charset="0"/>
              </a:rPr>
              <a:t> </a:t>
            </a:r>
            <a:r>
              <a:rPr lang="en-US" sz="1900" dirty="0" err="1">
                <a:latin typeface="Sitka Subheading" panose="02000505000000020004" pitchFamily="2" charset="0"/>
              </a:rPr>
              <a:t>phù</a:t>
            </a:r>
            <a:r>
              <a:rPr lang="en-US" sz="1900" dirty="0">
                <a:latin typeface="Sitka Subheading" panose="02000505000000020004" pitchFamily="2" charset="0"/>
              </a:rPr>
              <a:t> </a:t>
            </a:r>
            <a:r>
              <a:rPr lang="en-US" sz="1900" dirty="0" err="1">
                <a:latin typeface="Sitka Subheading" panose="02000505000000020004" pitchFamily="2" charset="0"/>
              </a:rPr>
              <a:t>hợp</a:t>
            </a:r>
            <a:r>
              <a:rPr lang="en-US" sz="1900" dirty="0">
                <a:latin typeface="Sitka Subheading" panose="02000505000000020004" pitchFamily="2" charset="0"/>
              </a:rPr>
              <a:t> </a:t>
            </a:r>
            <a:r>
              <a:rPr lang="en-US" sz="1900" dirty="0" err="1">
                <a:latin typeface="Sitka Subheading" panose="02000505000000020004" pitchFamily="2" charset="0"/>
              </a:rPr>
              <a:t>với</a:t>
            </a:r>
            <a:r>
              <a:rPr lang="en-US" sz="1900" dirty="0">
                <a:latin typeface="Sitka Subheading" panose="02000505000000020004" pitchFamily="2" charset="0"/>
              </a:rPr>
              <a:t> </a:t>
            </a:r>
            <a:r>
              <a:rPr lang="en-US" sz="1900" dirty="0" err="1">
                <a:latin typeface="Sitka Subheading" panose="02000505000000020004" pitchFamily="2" charset="0"/>
              </a:rPr>
              <a:t>từng</a:t>
            </a:r>
            <a:r>
              <a:rPr lang="en-US" sz="1900" dirty="0">
                <a:latin typeface="Sitka Subheading" panose="02000505000000020004" pitchFamily="2" charset="0"/>
              </a:rPr>
              <a:t> </a:t>
            </a:r>
            <a:r>
              <a:rPr lang="en-US" sz="1900" dirty="0" err="1">
                <a:latin typeface="Sitka Subheading" panose="02000505000000020004" pitchFamily="2" charset="0"/>
              </a:rPr>
              <a:t>giai</a:t>
            </a:r>
            <a:r>
              <a:rPr lang="en-US" sz="1900" dirty="0">
                <a:latin typeface="Sitka Subheading" panose="02000505000000020004" pitchFamily="2" charset="0"/>
              </a:rPr>
              <a:t> </a:t>
            </a:r>
            <a:r>
              <a:rPr lang="en-US" sz="1900" dirty="0" err="1">
                <a:latin typeface="Sitka Subheading" panose="02000505000000020004" pitchFamily="2" charset="0"/>
              </a:rPr>
              <a:t>đoạn</a:t>
            </a:r>
            <a:r>
              <a:rPr lang="en-US" sz="1900" dirty="0">
                <a:latin typeface="Sitka Subheading" panose="02000505000000020004" pitchFamily="2" charset="0"/>
              </a:rPr>
              <a:t> </a:t>
            </a:r>
            <a:r>
              <a:rPr lang="en-US" sz="1900" dirty="0" err="1">
                <a:latin typeface="Sitka Subheading" panose="02000505000000020004" pitchFamily="2" charset="0"/>
              </a:rPr>
              <a:t>của</a:t>
            </a:r>
            <a:r>
              <a:rPr lang="en-US" sz="1900" dirty="0">
                <a:latin typeface="Sitka Subheading" panose="02000505000000020004" pitchFamily="2" charset="0"/>
              </a:rPr>
              <a:t> </a:t>
            </a:r>
            <a:r>
              <a:rPr lang="en-US" sz="1900" dirty="0" err="1">
                <a:latin typeface="Sitka Subheading" panose="02000505000000020004" pitchFamily="2" charset="0"/>
              </a:rPr>
              <a:t>cách</a:t>
            </a:r>
            <a:r>
              <a:rPr lang="en-US" sz="1900" dirty="0">
                <a:latin typeface="Sitka Subheading" panose="02000505000000020004" pitchFamily="2" charset="0"/>
              </a:rPr>
              <a:t> </a:t>
            </a:r>
            <a:r>
              <a:rPr lang="en-US" sz="1900" dirty="0" err="1">
                <a:latin typeface="Sitka Subheading" panose="02000505000000020004" pitchFamily="2" charset="0"/>
              </a:rPr>
              <a:t>mạng</a:t>
            </a:r>
            <a:endParaRPr lang="en-US" sz="1900" dirty="0">
              <a:latin typeface="Sitka Subheading" panose="02000505000000020004" pitchFamily="2" charset="0"/>
            </a:endParaRPr>
          </a:p>
        </p:txBody>
      </p:sp>
      <p:pic>
        <p:nvPicPr>
          <p:cNvPr id="3074" name="Picture 2" descr="http://tapchicongsan.org.vn/Uploads/huunguyen/Doan-Thanh-nie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134" y="2715491"/>
            <a:ext cx="5500076" cy="36080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th-qtho1.quangdien.thuathienhue.edu.vn/imgs/Thu_muc_he_thong/_Nam_2014/_Thang_05/images1-.jpg"/>
          <p:cNvPicPr>
            <a:picLocks noChangeAspect="1" noChangeArrowheads="1"/>
          </p:cNvPicPr>
          <p:nvPr/>
        </p:nvPicPr>
        <p:blipFill rotWithShape="1">
          <a:blip r:embed="rId3">
            <a:extLst>
              <a:ext uri="{28A0092B-C50C-407E-A947-70E740481C1C}">
                <a14:useLocalDpi xmlns:a14="http://schemas.microsoft.com/office/drawing/2010/main" val="0"/>
              </a:ext>
            </a:extLst>
          </a:blip>
          <a:srcRect b="5577"/>
          <a:stretch/>
        </p:blipFill>
        <p:spPr bwMode="auto">
          <a:xfrm>
            <a:off x="6638059" y="2341478"/>
            <a:ext cx="2587625" cy="3766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hoilhpn.org.vn/images_upload/small_913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1323" y="2038349"/>
            <a:ext cx="2381250" cy="201930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Kết quả hình ảnh cho nông hộ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1323" y="4713927"/>
            <a:ext cx="2381250" cy="2028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15494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t="9862"/>
          <a:stretch/>
        </p:blipFill>
        <p:spPr>
          <a:xfrm>
            <a:off x="1117600" y="735496"/>
            <a:ext cx="9864436" cy="4795854"/>
          </a:xfrm>
          <a:prstGeom prst="rect">
            <a:avLst/>
          </a:prstGeom>
          <a:ln>
            <a:noFill/>
          </a:ln>
          <a:effectLst>
            <a:softEdge rad="112500"/>
          </a:effectLst>
        </p:spPr>
      </p:pic>
      <p:sp>
        <p:nvSpPr>
          <p:cNvPr id="3" name="Right Arrow 2"/>
          <p:cNvSpPr/>
          <p:nvPr/>
        </p:nvSpPr>
        <p:spPr>
          <a:xfrm>
            <a:off x="286326" y="5983778"/>
            <a:ext cx="729673" cy="535709"/>
          </a:xfrm>
          <a:prstGeom prst="rightArrow">
            <a:avLst/>
          </a:prstGeom>
          <a:solidFill>
            <a:srgbClr val="CA020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117600" y="5566909"/>
            <a:ext cx="10437091" cy="1200329"/>
          </a:xfrm>
          <a:prstGeom prst="rect">
            <a:avLst/>
          </a:prstGeom>
          <a:noFill/>
        </p:spPr>
        <p:txBody>
          <a:bodyPr wrap="square" rtlCol="0">
            <a:spAutoFit/>
          </a:bodyPr>
          <a:lstStyle/>
          <a:p>
            <a:pPr algn="just"/>
            <a:r>
              <a:rPr lang="en-US" dirty="0" err="1">
                <a:latin typeface="Sitka Subheading" panose="02000505000000020004" pitchFamily="2" charset="0"/>
              </a:rPr>
              <a:t>Dù</a:t>
            </a:r>
            <a:r>
              <a:rPr lang="en-US" dirty="0">
                <a:latin typeface="Sitka Subheading" panose="02000505000000020004" pitchFamily="2" charset="0"/>
              </a:rPr>
              <a:t> </a:t>
            </a:r>
            <a:r>
              <a:rPr lang="en-US" dirty="0" err="1">
                <a:latin typeface="Sitka Subheading" panose="02000505000000020004" pitchFamily="2" charset="0"/>
              </a:rPr>
              <a:t>dưới</a:t>
            </a:r>
            <a:r>
              <a:rPr lang="en-US" dirty="0">
                <a:latin typeface="Sitka Subheading" panose="02000505000000020004" pitchFamily="2" charset="0"/>
              </a:rPr>
              <a:t> </a:t>
            </a:r>
            <a:r>
              <a:rPr lang="en-US" dirty="0" err="1">
                <a:latin typeface="Sitka Subheading" panose="02000505000000020004" pitchFamily="2" charset="0"/>
              </a:rPr>
              <a:t>tên</a:t>
            </a:r>
            <a:r>
              <a:rPr lang="en-US" dirty="0">
                <a:latin typeface="Sitka Subheading" panose="02000505000000020004" pitchFamily="2" charset="0"/>
              </a:rPr>
              <a:t> </a:t>
            </a:r>
            <a:r>
              <a:rPr lang="en-US" dirty="0" err="1">
                <a:latin typeface="Sitka Subheading" panose="02000505000000020004" pitchFamily="2" charset="0"/>
              </a:rPr>
              <a:t>gọi</a:t>
            </a:r>
            <a:r>
              <a:rPr lang="en-US" dirty="0">
                <a:latin typeface="Sitka Subheading" panose="02000505000000020004" pitchFamily="2" charset="0"/>
              </a:rPr>
              <a:t> </a:t>
            </a:r>
            <a:r>
              <a:rPr lang="en-US" dirty="0" err="1">
                <a:latin typeface="Sitka Subheading" panose="02000505000000020004" pitchFamily="2" charset="0"/>
              </a:rPr>
              <a:t>nào</a:t>
            </a:r>
            <a:r>
              <a:rPr lang="en-US" dirty="0">
                <a:latin typeface="Sitka Subheading" panose="02000505000000020004" pitchFamily="2" charset="0"/>
              </a:rPr>
              <a:t>, </a:t>
            </a:r>
            <a:r>
              <a:rPr lang="vi-VN" dirty="0">
                <a:latin typeface="Sitka Subheading" panose="02000505000000020004" pitchFamily="2" charset="0"/>
              </a:rPr>
              <a:t>Mặt trận dân tộc thống nhất </a:t>
            </a:r>
            <a:r>
              <a:rPr lang="en-US" dirty="0" err="1">
                <a:latin typeface="Sitka Subheading" panose="02000505000000020004" pitchFamily="2" charset="0"/>
              </a:rPr>
              <a:t>vẫn</a:t>
            </a:r>
            <a:r>
              <a:rPr lang="en-US" dirty="0">
                <a:latin typeface="Sitka Subheading" panose="02000505000000020004" pitchFamily="2" charset="0"/>
              </a:rPr>
              <a:t> </a:t>
            </a:r>
            <a:r>
              <a:rPr lang="en-US" dirty="0" err="1">
                <a:latin typeface="Sitka Subheading" panose="02000505000000020004" pitchFamily="2" charset="0"/>
              </a:rPr>
              <a:t>không</a:t>
            </a:r>
            <a:r>
              <a:rPr lang="en-US" dirty="0">
                <a:latin typeface="Sitka Subheading" panose="02000505000000020004" pitchFamily="2" charset="0"/>
              </a:rPr>
              <a:t> </a:t>
            </a:r>
            <a:r>
              <a:rPr lang="en-US" dirty="0" err="1">
                <a:latin typeface="Sitka Subheading" panose="02000505000000020004" pitchFamily="2" charset="0"/>
              </a:rPr>
              <a:t>thay</a:t>
            </a:r>
            <a:r>
              <a:rPr lang="en-US" dirty="0">
                <a:latin typeface="Sitka Subheading" panose="02000505000000020004" pitchFamily="2" charset="0"/>
              </a:rPr>
              <a:t> </a:t>
            </a:r>
            <a:r>
              <a:rPr lang="en-US" dirty="0" err="1">
                <a:latin typeface="Sitka Subheading" panose="02000505000000020004" pitchFamily="2" charset="0"/>
              </a:rPr>
              <a:t>đổi</a:t>
            </a:r>
            <a:r>
              <a:rPr lang="en-US" dirty="0">
                <a:latin typeface="Sitka Subheading" panose="02000505000000020004" pitchFamily="2" charset="0"/>
              </a:rPr>
              <a:t> </a:t>
            </a:r>
            <a:r>
              <a:rPr lang="en-US" dirty="0" err="1">
                <a:latin typeface="Sitka Subheading" panose="02000505000000020004" pitchFamily="2" charset="0"/>
              </a:rPr>
              <a:t>bản</a:t>
            </a:r>
            <a:r>
              <a:rPr lang="en-US" dirty="0">
                <a:latin typeface="Sitka Subheading" panose="02000505000000020004" pitchFamily="2" charset="0"/>
              </a:rPr>
              <a:t> </a:t>
            </a:r>
            <a:r>
              <a:rPr lang="en-US" dirty="0" err="1">
                <a:latin typeface="Sitka Subheading" panose="02000505000000020004" pitchFamily="2" charset="0"/>
              </a:rPr>
              <a:t>chất</a:t>
            </a:r>
            <a:r>
              <a:rPr lang="en-US" dirty="0">
                <a:latin typeface="Sitka Subheading" panose="02000505000000020004" pitchFamily="2" charset="0"/>
              </a:rPr>
              <a:t> </a:t>
            </a:r>
            <a:r>
              <a:rPr lang="vi-VN" dirty="0">
                <a:latin typeface="Sitka Subheading" panose="02000505000000020004" pitchFamily="2" charset="0"/>
              </a:rPr>
              <a:t>là tổ chức chính trị - xã hội rộng lớn của nhân dân Việt Nam, là nơi quy tụ, tập hợp đông đảo các giai cấp, tầng lớp, dân tộc, tôn giáo, đảng phái, các tổ chức, cá nhân yêu nước ở trong và ngoài nước vì mục tiêu chung là độc lập dân tộc, thống nhất của Tổ quốc và tự do, hạnh phúc của nhân dân.</a:t>
            </a:r>
            <a:endParaRPr lang="en-US" dirty="0">
              <a:latin typeface="Sitka Subheading" panose="02000505000000020004" pitchFamily="2" charset="0"/>
            </a:endParaRPr>
          </a:p>
        </p:txBody>
      </p:sp>
      <p:sp>
        <p:nvSpPr>
          <p:cNvPr id="2" name="TextBox 1"/>
          <p:cNvSpPr txBox="1"/>
          <p:nvPr/>
        </p:nvSpPr>
        <p:spPr>
          <a:xfrm>
            <a:off x="286326" y="163719"/>
            <a:ext cx="8462573" cy="369332"/>
          </a:xfrm>
          <a:prstGeom prst="rect">
            <a:avLst/>
          </a:prstGeom>
          <a:noFill/>
        </p:spPr>
        <p:txBody>
          <a:bodyPr wrap="none" rtlCol="0">
            <a:spAutoFit/>
          </a:bodyPr>
          <a:lstStyle/>
          <a:p>
            <a:pPr marL="285750" indent="-285750">
              <a:buFont typeface="Wingdings" panose="05000000000000000000" pitchFamily="2" charset="2"/>
              <a:buChar char="v"/>
            </a:pPr>
            <a:r>
              <a:rPr lang="en-US" dirty="0" err="1">
                <a:latin typeface="Sitka Subheading" panose="02000505000000020004" pitchFamily="2" charset="0"/>
              </a:rPr>
              <a:t>Tùy</a:t>
            </a:r>
            <a:r>
              <a:rPr lang="en-US" dirty="0">
                <a:latin typeface="Sitka Subheading" panose="02000505000000020004" pitchFamily="2" charset="0"/>
              </a:rPr>
              <a:t> </a:t>
            </a:r>
            <a:r>
              <a:rPr lang="en-US" dirty="0" err="1">
                <a:latin typeface="Sitka Subheading" panose="02000505000000020004" pitchFamily="2" charset="0"/>
              </a:rPr>
              <a:t>từng</a:t>
            </a:r>
            <a:r>
              <a:rPr lang="en-US" dirty="0">
                <a:latin typeface="Sitka Subheading" panose="02000505000000020004" pitchFamily="2" charset="0"/>
              </a:rPr>
              <a:t> </a:t>
            </a:r>
            <a:r>
              <a:rPr lang="en-US" dirty="0" err="1">
                <a:latin typeface="Sitka Subheading" panose="02000505000000020004" pitchFamily="2" charset="0"/>
              </a:rPr>
              <a:t>thời</a:t>
            </a:r>
            <a:r>
              <a:rPr lang="en-US" dirty="0">
                <a:latin typeface="Sitka Subheading" panose="02000505000000020004" pitchFamily="2" charset="0"/>
              </a:rPr>
              <a:t> </a:t>
            </a:r>
            <a:r>
              <a:rPr lang="en-US" dirty="0" err="1">
                <a:latin typeface="Sitka Subheading" panose="02000505000000020004" pitchFamily="2" charset="0"/>
              </a:rPr>
              <a:t>kỳ</a:t>
            </a:r>
            <a:r>
              <a:rPr lang="en-US" dirty="0">
                <a:latin typeface="Sitka Subheading" panose="02000505000000020004" pitchFamily="2" charset="0"/>
              </a:rPr>
              <a:t> </a:t>
            </a:r>
            <a:r>
              <a:rPr lang="en-US" dirty="0" err="1">
                <a:latin typeface="Sitka Subheading" panose="02000505000000020004" pitchFamily="2" charset="0"/>
              </a:rPr>
              <a:t>khác</a:t>
            </a:r>
            <a:r>
              <a:rPr lang="en-US" dirty="0">
                <a:latin typeface="Sitka Subheading" panose="02000505000000020004" pitchFamily="2" charset="0"/>
              </a:rPr>
              <a:t> </a:t>
            </a:r>
            <a:r>
              <a:rPr lang="en-US" dirty="0" err="1">
                <a:latin typeface="Sitka Subheading" panose="02000505000000020004" pitchFamily="2" charset="0"/>
              </a:rPr>
              <a:t>nhau</a:t>
            </a:r>
            <a:r>
              <a:rPr lang="en-US" dirty="0">
                <a:latin typeface="Sitka Subheading" panose="02000505000000020004" pitchFamily="2" charset="0"/>
              </a:rPr>
              <a:t>, </a:t>
            </a:r>
            <a:r>
              <a:rPr lang="en-US" dirty="0" err="1">
                <a:latin typeface="Sitka Subheading" panose="02000505000000020004" pitchFamily="2" charset="0"/>
              </a:rPr>
              <a:t>Mặt</a:t>
            </a:r>
            <a:r>
              <a:rPr lang="en-US" dirty="0">
                <a:latin typeface="Sitka Subheading" panose="02000505000000020004" pitchFamily="2" charset="0"/>
              </a:rPr>
              <a:t> </a:t>
            </a:r>
            <a:r>
              <a:rPr lang="en-US" dirty="0" err="1">
                <a:latin typeface="Sitka Subheading" panose="02000505000000020004" pitchFamily="2" charset="0"/>
              </a:rPr>
              <a:t>trận</a:t>
            </a:r>
            <a:r>
              <a:rPr lang="en-US" dirty="0">
                <a:latin typeface="Sitka Subheading" panose="02000505000000020004" pitchFamily="2" charset="0"/>
              </a:rPr>
              <a:t> </a:t>
            </a:r>
            <a:r>
              <a:rPr lang="en-US" dirty="0" err="1">
                <a:latin typeface="Sitka Subheading" panose="02000505000000020004" pitchFamily="2" charset="0"/>
              </a:rPr>
              <a:t>có</a:t>
            </a:r>
            <a:r>
              <a:rPr lang="en-US" dirty="0">
                <a:latin typeface="Sitka Subheading" panose="02000505000000020004" pitchFamily="2" charset="0"/>
              </a:rPr>
              <a:t> </a:t>
            </a:r>
            <a:r>
              <a:rPr lang="en-US" dirty="0" err="1">
                <a:latin typeface="Sitka Subheading" panose="02000505000000020004" pitchFamily="2" charset="0"/>
              </a:rPr>
              <a:t>những</a:t>
            </a:r>
            <a:r>
              <a:rPr lang="en-US" dirty="0">
                <a:latin typeface="Sitka Subheading" panose="02000505000000020004" pitchFamily="2" charset="0"/>
              </a:rPr>
              <a:t> </a:t>
            </a:r>
            <a:r>
              <a:rPr lang="en-US" dirty="0" err="1">
                <a:latin typeface="Sitka Subheading" panose="02000505000000020004" pitchFamily="2" charset="0"/>
              </a:rPr>
              <a:t>hình</a:t>
            </a:r>
            <a:r>
              <a:rPr lang="en-US" dirty="0">
                <a:latin typeface="Sitka Subheading" panose="02000505000000020004" pitchFamily="2" charset="0"/>
              </a:rPr>
              <a:t> </a:t>
            </a:r>
            <a:r>
              <a:rPr lang="en-US" dirty="0" err="1">
                <a:latin typeface="Sitka Subheading" panose="02000505000000020004" pitchFamily="2" charset="0"/>
              </a:rPr>
              <a:t>thức</a:t>
            </a:r>
            <a:r>
              <a:rPr lang="en-US" dirty="0">
                <a:latin typeface="Sitka Subheading" panose="02000505000000020004" pitchFamily="2" charset="0"/>
              </a:rPr>
              <a:t> </a:t>
            </a:r>
            <a:r>
              <a:rPr lang="en-US" dirty="0" err="1">
                <a:latin typeface="Sitka Subheading" panose="02000505000000020004" pitchFamily="2" charset="0"/>
              </a:rPr>
              <a:t>và</a:t>
            </a:r>
            <a:r>
              <a:rPr lang="en-US" dirty="0">
                <a:latin typeface="Sitka Subheading" panose="02000505000000020004" pitchFamily="2" charset="0"/>
              </a:rPr>
              <a:t> </a:t>
            </a:r>
            <a:r>
              <a:rPr lang="en-US" dirty="0" err="1">
                <a:latin typeface="Sitka Subheading" panose="02000505000000020004" pitchFamily="2" charset="0"/>
              </a:rPr>
              <a:t>tên</a:t>
            </a:r>
            <a:r>
              <a:rPr lang="en-US" dirty="0">
                <a:latin typeface="Sitka Subheading" panose="02000505000000020004" pitchFamily="2" charset="0"/>
              </a:rPr>
              <a:t> </a:t>
            </a:r>
            <a:r>
              <a:rPr lang="en-US" dirty="0" err="1">
                <a:latin typeface="Sitka Subheading" panose="02000505000000020004" pitchFamily="2" charset="0"/>
              </a:rPr>
              <a:t>gọi</a:t>
            </a:r>
            <a:r>
              <a:rPr lang="en-US" dirty="0">
                <a:latin typeface="Sitka Subheading" panose="02000505000000020004" pitchFamily="2" charset="0"/>
              </a:rPr>
              <a:t> </a:t>
            </a:r>
            <a:r>
              <a:rPr lang="en-US" dirty="0" err="1">
                <a:latin typeface="Sitka Subheading" panose="02000505000000020004" pitchFamily="2" charset="0"/>
              </a:rPr>
              <a:t>khác</a:t>
            </a:r>
            <a:r>
              <a:rPr lang="en-US" dirty="0">
                <a:latin typeface="Sitka Subheading" panose="02000505000000020004" pitchFamily="2" charset="0"/>
              </a:rPr>
              <a:t> </a:t>
            </a:r>
            <a:r>
              <a:rPr lang="en-US" dirty="0" err="1">
                <a:latin typeface="Sitka Subheading" panose="02000505000000020004" pitchFamily="2" charset="0"/>
              </a:rPr>
              <a:t>nhau</a:t>
            </a:r>
            <a:endParaRPr lang="en-US" dirty="0">
              <a:latin typeface="Sitka Subheading" panose="02000505000000020004" pitchFamily="2" charset="0"/>
            </a:endParaRPr>
          </a:p>
        </p:txBody>
      </p:sp>
    </p:spTree>
    <p:extLst>
      <p:ext uri="{BB962C8B-B14F-4D97-AF65-F5344CB8AC3E}">
        <p14:creationId xmlns:p14="http://schemas.microsoft.com/office/powerpoint/2010/main" val="28857877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arn(inVertical)">
                                      <p:cBhvr>
                                        <p:cTn id="2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1542" y="799928"/>
            <a:ext cx="10868916" cy="430887"/>
          </a:xfrm>
          <a:prstGeom prst="rect">
            <a:avLst/>
          </a:prstGeom>
        </p:spPr>
        <p:txBody>
          <a:bodyPr wrap="square">
            <a:spAutoFit/>
          </a:bodyPr>
          <a:lstStyle/>
          <a:p>
            <a:pPr algn="just"/>
            <a:r>
              <a:rPr lang="vi-VN"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Nguyên tắc xây dựng và hoạt động của Mặt trận dân tộc thống nhất</a:t>
            </a:r>
            <a:endParaRPr lang="en-US" sz="22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3EF31F2A-4FDE-461B-B44A-12A25598DD27}"/>
              </a:ext>
            </a:extLst>
          </p:cNvPr>
          <p:cNvSpPr/>
          <p:nvPr/>
        </p:nvSpPr>
        <p:spPr>
          <a:xfrm>
            <a:off x="1442558" y="2382016"/>
            <a:ext cx="5768829" cy="1200329"/>
          </a:xfrm>
          <a:prstGeom prst="rect">
            <a:avLst/>
          </a:prstGeom>
        </p:spPr>
        <p:txBody>
          <a:bodyPr wrap="square">
            <a:spAutoFit/>
          </a:bodyPr>
          <a:lstStyle/>
          <a:p>
            <a:r>
              <a:rPr lang="vi-VN" i="1" dirty="0">
                <a:solidFill>
                  <a:srgbClr val="FF0000"/>
                </a:solidFill>
                <a:latin typeface="Open Sans" panose="020B0606030504020204" pitchFamily="34" charset="0"/>
                <a:ea typeface="Open Sans" panose="020B0606030504020204" pitchFamily="34" charset="0"/>
                <a:cs typeface="Open Sans" panose="020B0606030504020204" pitchFamily="34" charset="0"/>
              </a:rPr>
              <a:t>Mặt trận dân tộc thống nhất phải được xây dựng trên nền tảng khối liên minh công –</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vi-VN" i="1" dirty="0">
                <a:solidFill>
                  <a:srgbClr val="FF0000"/>
                </a:solidFill>
                <a:latin typeface="Open Sans" panose="020B0606030504020204" pitchFamily="34" charset="0"/>
                <a:ea typeface="Open Sans" panose="020B0606030504020204" pitchFamily="34" charset="0"/>
                <a:cs typeface="Open Sans" panose="020B0606030504020204" pitchFamily="34" charset="0"/>
              </a:rPr>
              <a:t>nông – trí thức, đặt dưới sự lãnh đạo của Đảng </a:t>
            </a:r>
            <a:r>
              <a:rPr lang="vi-VN" dirty="0">
                <a:latin typeface="Open Sans" panose="020B0606030504020204" pitchFamily="34" charset="0"/>
                <a:ea typeface="Open Sans" panose="020B0606030504020204" pitchFamily="34" charset="0"/>
                <a:cs typeface="Open Sans" panose="020B0606030504020204" pitchFamily="34" charset="0"/>
              </a:rPr>
              <a:t/>
            </a:r>
            <a:br>
              <a:rPr lang="vi-VN" dirty="0">
                <a:latin typeface="Open Sans" panose="020B0606030504020204" pitchFamily="34" charset="0"/>
                <a:ea typeface="Open Sans" panose="020B0606030504020204" pitchFamily="34" charset="0"/>
                <a:cs typeface="Open Sans" panose="020B0606030504020204" pitchFamily="34" charset="0"/>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309405F6-7AD9-4E8C-9224-97BDF99950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642" y="2489326"/>
            <a:ext cx="519943" cy="277303"/>
          </a:xfrm>
          <a:prstGeom prst="rect">
            <a:avLst/>
          </a:prstGeom>
        </p:spPr>
      </p:pic>
      <p:sp>
        <p:nvSpPr>
          <p:cNvPr id="17" name="Rectangle 16">
            <a:extLst>
              <a:ext uri="{FF2B5EF4-FFF2-40B4-BE49-F238E27FC236}">
                <a16:creationId xmlns:a16="http://schemas.microsoft.com/office/drawing/2014/main" id="{A99852FE-E89F-4150-8557-AADDAAFD954C}"/>
              </a:ext>
            </a:extLst>
          </p:cNvPr>
          <p:cNvSpPr/>
          <p:nvPr/>
        </p:nvSpPr>
        <p:spPr>
          <a:xfrm>
            <a:off x="3048000" y="3602093"/>
            <a:ext cx="6096000" cy="646331"/>
          </a:xfrm>
          <a:prstGeom prst="rect">
            <a:avLst/>
          </a:prstGeom>
        </p:spPr>
        <p:txBody>
          <a:bodyPr>
            <a:spAutoFit/>
          </a:bodyPr>
          <a:lstStyle/>
          <a:p>
            <a:r>
              <a:rPr lang="vi-VN" i="1" dirty="0">
                <a:solidFill>
                  <a:srgbClr val="FF0000"/>
                </a:solidFill>
                <a:latin typeface="Open Sans" panose="020B0606030504020204" pitchFamily="34" charset="0"/>
                <a:ea typeface="Open Sans" panose="020B0606030504020204" pitchFamily="34" charset="0"/>
                <a:cs typeface="Open Sans" panose="020B0606030504020204" pitchFamily="34" charset="0"/>
              </a:rPr>
              <a:t>Mặt trận dân tộc thống nhất phải hoạt động theo nguyên tắc hiệp thương dân chủ</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18" name="Picture 17">
            <a:extLst>
              <a:ext uri="{FF2B5EF4-FFF2-40B4-BE49-F238E27FC236}">
                <a16:creationId xmlns:a16="http://schemas.microsoft.com/office/drawing/2014/main" id="{71B95C23-DDD4-4CA9-9BC6-0403FCB3AF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9802" y="3924954"/>
            <a:ext cx="519943" cy="277303"/>
          </a:xfrm>
          <a:prstGeom prst="rect">
            <a:avLst/>
          </a:prstGeom>
        </p:spPr>
      </p:pic>
      <p:sp>
        <p:nvSpPr>
          <p:cNvPr id="19" name="Rectangle 18">
            <a:extLst>
              <a:ext uri="{FF2B5EF4-FFF2-40B4-BE49-F238E27FC236}">
                <a16:creationId xmlns:a16="http://schemas.microsoft.com/office/drawing/2014/main" id="{CFE6A0D7-EDE7-42EA-B4B8-BC939094EFB1}"/>
              </a:ext>
            </a:extLst>
          </p:cNvPr>
          <p:cNvSpPr/>
          <p:nvPr/>
        </p:nvSpPr>
        <p:spPr>
          <a:xfrm>
            <a:off x="5054669" y="4909526"/>
            <a:ext cx="6096000" cy="1200329"/>
          </a:xfrm>
          <a:prstGeom prst="rect">
            <a:avLst/>
          </a:prstGeom>
        </p:spPr>
        <p:txBody>
          <a:bodyPr>
            <a:spAutoFit/>
          </a:bodyPr>
          <a:lstStyle/>
          <a:p>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Mặt trận dân </a:t>
            </a:r>
            <a:r>
              <a:rPr lang="en-US"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tộc</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 thống nhất là </a:t>
            </a:r>
            <a:r>
              <a:rPr lang="en-US"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khối</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đoàn</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 kết </a:t>
            </a:r>
            <a:r>
              <a:rPr lang="en-US"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chặt</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chẽ</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 lâu dài, </a:t>
            </a:r>
            <a:r>
              <a:rPr lang="en-US"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đoàn</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 kết thật sự, chân thành, thân </a:t>
            </a:r>
            <a:r>
              <a:rPr lang="en-US"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ái</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 giúp </a:t>
            </a:r>
            <a:r>
              <a:rPr lang="en-US" i="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đỡ</a:t>
            </a:r>
            <a:r>
              <a:rPr lang="en-US" i="1" dirty="0">
                <a:solidFill>
                  <a:srgbClr val="FF0000"/>
                </a:solidFill>
                <a:latin typeface="Open Sans" panose="020B0606030504020204" pitchFamily="34" charset="0"/>
                <a:ea typeface="Open Sans" panose="020B0606030504020204" pitchFamily="34" charset="0"/>
                <a:cs typeface="Open Sans" panose="020B0606030504020204" pitchFamily="34" charset="0"/>
              </a:rPr>
              <a:t> nhau cùng tiến bộ </a:t>
            </a:r>
            <a:r>
              <a:rPr lang="en-US" dirty="0">
                <a:latin typeface="Open Sans" panose="020B0606030504020204" pitchFamily="34" charset="0"/>
                <a:ea typeface="Open Sans" panose="020B0606030504020204" pitchFamily="34" charset="0"/>
                <a:cs typeface="Open Sans" panose="020B0606030504020204" pitchFamily="34" charset="0"/>
              </a:rPr>
              <a:t/>
            </a:r>
            <a:br>
              <a:rPr lang="en-US" dirty="0">
                <a:latin typeface="Open Sans" panose="020B0606030504020204" pitchFamily="34" charset="0"/>
                <a:ea typeface="Open Sans" panose="020B0606030504020204" pitchFamily="34" charset="0"/>
                <a:cs typeface="Open Sans" panose="020B0606030504020204" pitchFamily="34" charset="0"/>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a:extLst>
              <a:ext uri="{FF2B5EF4-FFF2-40B4-BE49-F238E27FC236}">
                <a16:creationId xmlns:a16="http://schemas.microsoft.com/office/drawing/2014/main" id="{DBBE7112-9EF0-4E5A-A508-260707A33E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5752" y="4966814"/>
            <a:ext cx="519943" cy="277303"/>
          </a:xfrm>
          <a:prstGeom prst="rect">
            <a:avLst/>
          </a:prstGeom>
        </p:spPr>
      </p:pic>
      <p:pic>
        <p:nvPicPr>
          <p:cNvPr id="9" name="Picture 8">
            <a:extLst>
              <a:ext uri="{FF2B5EF4-FFF2-40B4-BE49-F238E27FC236}">
                <a16:creationId xmlns:a16="http://schemas.microsoft.com/office/drawing/2014/main" id="{D8BD9653-0EC0-49FA-9DE7-E06D9889A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208819492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1000"/>
                            </p:stCondLst>
                            <p:childTnLst>
                              <p:par>
                                <p:cTn id="17" presetID="32" presetClass="emph" presetSubtype="0" repeatCount="indefinite" fill="hold" nodeType="afterEffect">
                                  <p:stCondLst>
                                    <p:cond delay="0"/>
                                  </p:stCondLst>
                                  <p:childTnLst>
                                    <p:animRot by="120000">
                                      <p:cBhvr>
                                        <p:cTn id="18" dur="100" fill="hold">
                                          <p:stCondLst>
                                            <p:cond delay="0"/>
                                          </p:stCondLst>
                                        </p:cTn>
                                        <p:tgtEl>
                                          <p:spTgt spid="14"/>
                                        </p:tgtEl>
                                        <p:attrNameLst>
                                          <p:attrName>r</p:attrName>
                                        </p:attrNameLst>
                                      </p:cBhvr>
                                    </p:animRot>
                                    <p:animRot by="-240000">
                                      <p:cBhvr>
                                        <p:cTn id="19" dur="200" fill="hold">
                                          <p:stCondLst>
                                            <p:cond delay="200"/>
                                          </p:stCondLst>
                                        </p:cTn>
                                        <p:tgtEl>
                                          <p:spTgt spid="14"/>
                                        </p:tgtEl>
                                        <p:attrNameLst>
                                          <p:attrName>r</p:attrName>
                                        </p:attrNameLst>
                                      </p:cBhvr>
                                    </p:animRot>
                                    <p:animRot by="240000">
                                      <p:cBhvr>
                                        <p:cTn id="20" dur="200" fill="hold">
                                          <p:stCondLst>
                                            <p:cond delay="400"/>
                                          </p:stCondLst>
                                        </p:cTn>
                                        <p:tgtEl>
                                          <p:spTgt spid="14"/>
                                        </p:tgtEl>
                                        <p:attrNameLst>
                                          <p:attrName>r</p:attrName>
                                        </p:attrNameLst>
                                      </p:cBhvr>
                                    </p:animRot>
                                    <p:animRot by="-240000">
                                      <p:cBhvr>
                                        <p:cTn id="21" dur="200" fill="hold">
                                          <p:stCondLst>
                                            <p:cond delay="600"/>
                                          </p:stCondLst>
                                        </p:cTn>
                                        <p:tgtEl>
                                          <p:spTgt spid="14"/>
                                        </p:tgtEl>
                                        <p:attrNameLst>
                                          <p:attrName>r</p:attrName>
                                        </p:attrNameLst>
                                      </p:cBhvr>
                                    </p:animRot>
                                    <p:animRot by="120000">
                                      <p:cBhvr>
                                        <p:cTn id="22" dur="200" fill="hold">
                                          <p:stCondLst>
                                            <p:cond delay="800"/>
                                          </p:stCondLst>
                                        </p:cTn>
                                        <p:tgtEl>
                                          <p:spTgt spid="14"/>
                                        </p:tgtEl>
                                        <p:attrNameLst>
                                          <p:attrName>r</p:attrName>
                                        </p:attrNameLst>
                                      </p:cBhvr>
                                    </p:animRo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par>
                          <p:cTn id="32" fill="hold">
                            <p:stCondLst>
                              <p:cond delay="3000"/>
                            </p:stCondLst>
                            <p:childTnLst>
                              <p:par>
                                <p:cTn id="33" presetID="32" presetClass="emph" presetSubtype="0" repeatCount="indefinite" fill="hold" nodeType="afterEffect">
                                  <p:stCondLst>
                                    <p:cond delay="0"/>
                                  </p:stCondLst>
                                  <p:childTnLst>
                                    <p:animRot by="120000">
                                      <p:cBhvr>
                                        <p:cTn id="34" dur="100" fill="hold">
                                          <p:stCondLst>
                                            <p:cond delay="0"/>
                                          </p:stCondLst>
                                        </p:cTn>
                                        <p:tgtEl>
                                          <p:spTgt spid="18"/>
                                        </p:tgtEl>
                                        <p:attrNameLst>
                                          <p:attrName>r</p:attrName>
                                        </p:attrNameLst>
                                      </p:cBhvr>
                                    </p:animRot>
                                    <p:animRot by="-240000">
                                      <p:cBhvr>
                                        <p:cTn id="35" dur="200" fill="hold">
                                          <p:stCondLst>
                                            <p:cond delay="200"/>
                                          </p:stCondLst>
                                        </p:cTn>
                                        <p:tgtEl>
                                          <p:spTgt spid="18"/>
                                        </p:tgtEl>
                                        <p:attrNameLst>
                                          <p:attrName>r</p:attrName>
                                        </p:attrNameLst>
                                      </p:cBhvr>
                                    </p:animRot>
                                    <p:animRot by="240000">
                                      <p:cBhvr>
                                        <p:cTn id="36" dur="200" fill="hold">
                                          <p:stCondLst>
                                            <p:cond delay="400"/>
                                          </p:stCondLst>
                                        </p:cTn>
                                        <p:tgtEl>
                                          <p:spTgt spid="18"/>
                                        </p:tgtEl>
                                        <p:attrNameLst>
                                          <p:attrName>r</p:attrName>
                                        </p:attrNameLst>
                                      </p:cBhvr>
                                    </p:animRot>
                                    <p:animRot by="-240000">
                                      <p:cBhvr>
                                        <p:cTn id="37" dur="200" fill="hold">
                                          <p:stCondLst>
                                            <p:cond delay="600"/>
                                          </p:stCondLst>
                                        </p:cTn>
                                        <p:tgtEl>
                                          <p:spTgt spid="18"/>
                                        </p:tgtEl>
                                        <p:attrNameLst>
                                          <p:attrName>r</p:attrName>
                                        </p:attrNameLst>
                                      </p:cBhvr>
                                    </p:animRot>
                                    <p:animRot by="120000">
                                      <p:cBhvr>
                                        <p:cTn id="38" dur="200" fill="hold">
                                          <p:stCondLst>
                                            <p:cond delay="800"/>
                                          </p:stCondLst>
                                        </p:cTn>
                                        <p:tgtEl>
                                          <p:spTgt spid="18"/>
                                        </p:tgtEl>
                                        <p:attrNameLst>
                                          <p:attrName>r</p:attrName>
                                        </p:attrNameLst>
                                      </p:cBhvr>
                                    </p:animRot>
                                  </p:childTnLst>
                                </p:cTn>
                              </p:par>
                            </p:childTnLst>
                          </p:cTn>
                        </p:par>
                        <p:par>
                          <p:cTn id="39" fill="hold">
                            <p:stCondLst>
                              <p:cond delay="4000"/>
                            </p:stCondLst>
                            <p:childTnLst>
                              <p:par>
                                <p:cTn id="40" presetID="42"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1"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5000"/>
                            </p:stCondLst>
                            <p:childTnLst>
                              <p:par>
                                <p:cTn id="49" presetID="32" presetClass="emph" presetSubtype="0" repeatCount="indefinite" fill="hold" nodeType="afterEffect">
                                  <p:stCondLst>
                                    <p:cond delay="0"/>
                                  </p:stCondLst>
                                  <p:childTnLst>
                                    <p:animRot by="120000">
                                      <p:cBhvr>
                                        <p:cTn id="50" dur="100" fill="hold">
                                          <p:stCondLst>
                                            <p:cond delay="0"/>
                                          </p:stCondLst>
                                        </p:cTn>
                                        <p:tgtEl>
                                          <p:spTgt spid="20"/>
                                        </p:tgtEl>
                                        <p:attrNameLst>
                                          <p:attrName>r</p:attrName>
                                        </p:attrNameLst>
                                      </p:cBhvr>
                                    </p:animRot>
                                    <p:animRot by="-240000">
                                      <p:cBhvr>
                                        <p:cTn id="51" dur="200" fill="hold">
                                          <p:stCondLst>
                                            <p:cond delay="200"/>
                                          </p:stCondLst>
                                        </p:cTn>
                                        <p:tgtEl>
                                          <p:spTgt spid="20"/>
                                        </p:tgtEl>
                                        <p:attrNameLst>
                                          <p:attrName>r</p:attrName>
                                        </p:attrNameLst>
                                      </p:cBhvr>
                                    </p:animRot>
                                    <p:animRot by="240000">
                                      <p:cBhvr>
                                        <p:cTn id="52" dur="200" fill="hold">
                                          <p:stCondLst>
                                            <p:cond delay="400"/>
                                          </p:stCondLst>
                                        </p:cTn>
                                        <p:tgtEl>
                                          <p:spTgt spid="20"/>
                                        </p:tgtEl>
                                        <p:attrNameLst>
                                          <p:attrName>r</p:attrName>
                                        </p:attrNameLst>
                                      </p:cBhvr>
                                    </p:animRot>
                                    <p:animRot by="-240000">
                                      <p:cBhvr>
                                        <p:cTn id="53" dur="200" fill="hold">
                                          <p:stCondLst>
                                            <p:cond delay="600"/>
                                          </p:stCondLst>
                                        </p:cTn>
                                        <p:tgtEl>
                                          <p:spTgt spid="20"/>
                                        </p:tgtEl>
                                        <p:attrNameLst>
                                          <p:attrName>r</p:attrName>
                                        </p:attrNameLst>
                                      </p:cBhvr>
                                    </p:animRot>
                                    <p:animRot by="120000">
                                      <p:cBhvr>
                                        <p:cTn id="54"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7"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0FC3435-AD1B-4249-A5E9-AB1DCC3E0D9D}"/>
              </a:ext>
            </a:extLst>
          </p:cNvPr>
          <p:cNvGrpSpPr/>
          <p:nvPr/>
        </p:nvGrpSpPr>
        <p:grpSpPr>
          <a:xfrm>
            <a:off x="5930145" y="3691133"/>
            <a:ext cx="4884996" cy="1748138"/>
            <a:chOff x="5918838" y="3204594"/>
            <a:chExt cx="4751647" cy="1610687"/>
          </a:xfrm>
        </p:grpSpPr>
        <p:pic>
          <p:nvPicPr>
            <p:cNvPr id="12" name="Picture 11">
              <a:extLst>
                <a:ext uri="{FF2B5EF4-FFF2-40B4-BE49-F238E27FC236}">
                  <a16:creationId xmlns:a16="http://schemas.microsoft.com/office/drawing/2014/main" id="{B91D9CE8-1439-4E56-9199-DFF7A88811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918838" y="3204594"/>
              <a:ext cx="4751647" cy="1610687"/>
            </a:xfrm>
            <a:prstGeom prst="rect">
              <a:avLst/>
            </a:prstGeom>
          </p:spPr>
        </p:pic>
        <p:sp>
          <p:nvSpPr>
            <p:cNvPr id="13" name="Rectangle 12">
              <a:extLst>
                <a:ext uri="{FF2B5EF4-FFF2-40B4-BE49-F238E27FC236}">
                  <a16:creationId xmlns:a16="http://schemas.microsoft.com/office/drawing/2014/main" id="{5377812D-4DA2-4282-8482-421A5B09625C}"/>
                </a:ext>
              </a:extLst>
            </p:cNvPr>
            <p:cNvSpPr/>
            <p:nvPr/>
          </p:nvSpPr>
          <p:spPr>
            <a:xfrm>
              <a:off x="6217591" y="3574995"/>
              <a:ext cx="3813396" cy="850731"/>
            </a:xfrm>
            <a:prstGeom prst="rect">
              <a:avLst/>
            </a:prstGeom>
          </p:spPr>
          <p:txBody>
            <a:bodyPr wrap="square">
              <a:spAutoFit/>
            </a:bodyPr>
            <a:lstStyle/>
            <a:p>
              <a:r>
                <a:rPr lang="en-US" i="1" dirty="0"/>
                <a:t>“</a:t>
              </a:r>
              <a:r>
                <a:rPr lang="en-US" i="1" dirty="0" err="1"/>
                <a:t>Đoàn</a:t>
              </a:r>
              <a:r>
                <a:rPr lang="en-US" i="1" dirty="0"/>
                <a:t> </a:t>
              </a:r>
              <a:r>
                <a:rPr lang="en-US" i="1" dirty="0" err="1"/>
                <a:t>kết</a:t>
              </a:r>
              <a:r>
                <a:rPr lang="en-US" i="1" dirty="0"/>
                <a:t>, </a:t>
              </a:r>
              <a:r>
                <a:rPr lang="en-US" i="1" dirty="0" err="1"/>
                <a:t>đoàn</a:t>
              </a:r>
              <a:r>
                <a:rPr lang="en-US" i="1" dirty="0"/>
                <a:t> </a:t>
              </a:r>
              <a:r>
                <a:rPr lang="en-US" i="1" dirty="0" err="1"/>
                <a:t>kết</a:t>
              </a:r>
              <a:r>
                <a:rPr lang="en-US" i="1" dirty="0"/>
                <a:t>, </a:t>
              </a:r>
              <a:r>
                <a:rPr lang="en-US" i="1" dirty="0" err="1"/>
                <a:t>đại</a:t>
              </a:r>
              <a:r>
                <a:rPr lang="en-US" i="1" dirty="0"/>
                <a:t> </a:t>
              </a:r>
              <a:r>
                <a:rPr lang="en-US" i="1" dirty="0" err="1"/>
                <a:t>đoàn</a:t>
              </a:r>
              <a:r>
                <a:rPr lang="en-US" i="1" dirty="0"/>
                <a:t> </a:t>
              </a:r>
              <a:r>
                <a:rPr lang="en-US" i="1" dirty="0" err="1"/>
                <a:t>kết</a:t>
              </a:r>
              <a:r>
                <a:rPr lang="en-US" i="1" dirty="0"/>
                <a:t>. </a:t>
              </a:r>
              <a:r>
                <a:rPr lang="en-US" i="1" dirty="0" err="1"/>
                <a:t>Thành</a:t>
              </a:r>
              <a:r>
                <a:rPr lang="en-US" i="1" dirty="0"/>
                <a:t> </a:t>
              </a:r>
              <a:r>
                <a:rPr lang="en-US" i="1" dirty="0" err="1"/>
                <a:t>công</a:t>
              </a:r>
              <a:r>
                <a:rPr lang="en-US" i="1" dirty="0"/>
                <a:t>, </a:t>
              </a:r>
              <a:r>
                <a:rPr lang="en-US" i="1" dirty="0" err="1"/>
                <a:t>thành</a:t>
              </a:r>
              <a:r>
                <a:rPr lang="en-US" i="1" dirty="0"/>
                <a:t> </a:t>
              </a:r>
              <a:r>
                <a:rPr lang="en-US" i="1" dirty="0" err="1"/>
                <a:t>công</a:t>
              </a:r>
              <a:r>
                <a:rPr lang="en-US" i="1" dirty="0"/>
                <a:t>, </a:t>
              </a:r>
              <a:r>
                <a:rPr lang="en-US" i="1" dirty="0" err="1"/>
                <a:t>đại</a:t>
              </a:r>
              <a:r>
                <a:rPr lang="en-US" i="1" dirty="0"/>
                <a:t> </a:t>
              </a:r>
              <a:r>
                <a:rPr lang="en-US" i="1" dirty="0" err="1"/>
                <a:t>thành</a:t>
              </a:r>
              <a:r>
                <a:rPr lang="en-US" i="1" dirty="0"/>
                <a:t> </a:t>
              </a:r>
              <a:r>
                <a:rPr lang="en-US" i="1" dirty="0" err="1"/>
                <a:t>công</a:t>
              </a:r>
              <a:r>
                <a:rPr lang="en-US" i="1" dirty="0"/>
                <a:t>”</a:t>
              </a:r>
            </a:p>
          </p:txBody>
        </p:sp>
      </p:grpSp>
      <p:grpSp>
        <p:nvGrpSpPr>
          <p:cNvPr id="14" name="Group 13">
            <a:extLst>
              <a:ext uri="{FF2B5EF4-FFF2-40B4-BE49-F238E27FC236}">
                <a16:creationId xmlns:a16="http://schemas.microsoft.com/office/drawing/2014/main" id="{D082F722-ADE6-4236-8735-E133350F8CA9}"/>
              </a:ext>
            </a:extLst>
          </p:cNvPr>
          <p:cNvGrpSpPr/>
          <p:nvPr/>
        </p:nvGrpSpPr>
        <p:grpSpPr>
          <a:xfrm>
            <a:off x="3765815" y="507309"/>
            <a:ext cx="6852604" cy="864067"/>
            <a:chOff x="400279" y="369713"/>
            <a:chExt cx="6852604" cy="864067"/>
          </a:xfrm>
        </p:grpSpPr>
        <p:sp>
          <p:nvSpPr>
            <p:cNvPr id="15" name="Flowchart: Alternate Process 14">
              <a:extLst>
                <a:ext uri="{FF2B5EF4-FFF2-40B4-BE49-F238E27FC236}">
                  <a16:creationId xmlns:a16="http://schemas.microsoft.com/office/drawing/2014/main" id="{E7EE069A-605A-4E87-8E8D-3D673875C600}"/>
                </a:ext>
              </a:extLst>
            </p:cNvPr>
            <p:cNvSpPr/>
            <p:nvPr/>
          </p:nvSpPr>
          <p:spPr>
            <a:xfrm>
              <a:off x="400279" y="369713"/>
              <a:ext cx="6852604" cy="864067"/>
            </a:xfrm>
            <a:prstGeom prst="flowChartAlternate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itka Subheading" panose="02000505000000020004" pitchFamily="2" charset="0"/>
              </a:endParaRPr>
            </a:p>
          </p:txBody>
        </p:sp>
        <p:sp>
          <p:nvSpPr>
            <p:cNvPr id="16" name="Rectangle 15">
              <a:extLst>
                <a:ext uri="{FF2B5EF4-FFF2-40B4-BE49-F238E27FC236}">
                  <a16:creationId xmlns:a16="http://schemas.microsoft.com/office/drawing/2014/main" id="{F500C833-3EF7-4088-8FA7-9B1592FBD095}"/>
                </a:ext>
              </a:extLst>
            </p:cNvPr>
            <p:cNvSpPr/>
            <p:nvPr/>
          </p:nvSpPr>
          <p:spPr>
            <a:xfrm>
              <a:off x="497354" y="509360"/>
              <a:ext cx="6658455" cy="584775"/>
            </a:xfrm>
            <a:prstGeom prst="rect">
              <a:avLst/>
            </a:prstGeom>
          </p:spPr>
          <p:txBody>
            <a:bodyPr wrap="square">
              <a:spAutoFit/>
            </a:bodyPr>
            <a:lstStyle/>
            <a:p>
              <a:r>
                <a:rPr lang="vi-VN" sz="1600" b="1" i="1" dirty="0">
                  <a:solidFill>
                    <a:srgbClr val="FF0000"/>
                  </a:solidFill>
                  <a:latin typeface="Sitka Subheading" panose="02000505000000020004" pitchFamily="2" charset="0"/>
                </a:rPr>
                <a:t>Mặt trận dân tộc thống nhất phải được xây dựng trên nền tảng khối liên minh công –</a:t>
              </a:r>
              <a:r>
                <a:rPr lang="en-US" sz="1600" b="1" i="1" dirty="0">
                  <a:solidFill>
                    <a:srgbClr val="FF0000"/>
                  </a:solidFill>
                  <a:latin typeface="Sitka Subheading" panose="02000505000000020004" pitchFamily="2" charset="0"/>
                </a:rPr>
                <a:t> </a:t>
              </a:r>
              <a:r>
                <a:rPr lang="vi-VN" sz="1600" b="1" i="1" dirty="0">
                  <a:solidFill>
                    <a:srgbClr val="FF0000"/>
                  </a:solidFill>
                  <a:latin typeface="Sitka Subheading" panose="02000505000000020004" pitchFamily="2" charset="0"/>
                </a:rPr>
                <a:t>nông – trí thức, đặt dưới sự lãnh đạo của Đảng </a:t>
              </a:r>
              <a:endParaRPr lang="en-US" sz="1600" b="1" i="1" dirty="0">
                <a:latin typeface="Sitka Subheading" panose="02000505000000020004" pitchFamily="2" charset="0"/>
              </a:endParaRPr>
            </a:p>
          </p:txBody>
        </p:sp>
      </p:grpSp>
      <p:pic>
        <p:nvPicPr>
          <p:cNvPr id="17" name="Picture 16">
            <a:extLst>
              <a:ext uri="{FF2B5EF4-FFF2-40B4-BE49-F238E27FC236}">
                <a16:creationId xmlns:a16="http://schemas.microsoft.com/office/drawing/2014/main" id="{09E540EE-890B-4D94-863E-361A354A5D37}"/>
              </a:ext>
            </a:extLst>
          </p:cNvPr>
          <p:cNvPicPr>
            <a:picLocks noChangeAspect="1"/>
          </p:cNvPicPr>
          <p:nvPr/>
        </p:nvPicPr>
        <p:blipFill>
          <a:blip r:embed="rId3"/>
          <a:stretch>
            <a:fillRect/>
          </a:stretch>
        </p:blipFill>
        <p:spPr>
          <a:xfrm rot="21288483">
            <a:off x="10365448" y="326755"/>
            <a:ext cx="1581870" cy="1669530"/>
          </a:xfrm>
          <a:prstGeom prst="rect">
            <a:avLst/>
          </a:prstGeom>
        </p:spPr>
      </p:pic>
      <p:pic>
        <p:nvPicPr>
          <p:cNvPr id="18" name="Picture 17">
            <a:extLst>
              <a:ext uri="{FF2B5EF4-FFF2-40B4-BE49-F238E27FC236}">
                <a16:creationId xmlns:a16="http://schemas.microsoft.com/office/drawing/2014/main" id="{10E73F12-5047-4ACD-935A-10C8B5D21A90}"/>
              </a:ext>
            </a:extLst>
          </p:cNvPr>
          <p:cNvPicPr>
            <a:picLocks noChangeAspect="1"/>
          </p:cNvPicPr>
          <p:nvPr/>
        </p:nvPicPr>
        <p:blipFill>
          <a:blip r:embed="rId4"/>
          <a:stretch>
            <a:fillRect/>
          </a:stretch>
        </p:blipFill>
        <p:spPr>
          <a:xfrm flipH="1">
            <a:off x="9851837" y="4461166"/>
            <a:ext cx="2340163" cy="2396834"/>
          </a:xfrm>
          <a:prstGeom prst="rect">
            <a:avLst/>
          </a:prstGeom>
        </p:spPr>
      </p:pic>
      <p:pic>
        <p:nvPicPr>
          <p:cNvPr id="20" name="Picture 19">
            <a:extLst>
              <a:ext uri="{FF2B5EF4-FFF2-40B4-BE49-F238E27FC236}">
                <a16:creationId xmlns:a16="http://schemas.microsoft.com/office/drawing/2014/main" id="{2172FD6D-22DD-4149-9A85-9A87D011E8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7170" y="3236957"/>
            <a:ext cx="1947256" cy="1182365"/>
          </a:xfrm>
          <a:prstGeom prst="rect">
            <a:avLst/>
          </a:prstGeom>
        </p:spPr>
      </p:pic>
      <p:pic>
        <p:nvPicPr>
          <p:cNvPr id="21" name="Picture 20">
            <a:extLst>
              <a:ext uri="{FF2B5EF4-FFF2-40B4-BE49-F238E27FC236}">
                <a16:creationId xmlns:a16="http://schemas.microsoft.com/office/drawing/2014/main" id="{7B6B0E5C-6E3A-41F0-9A05-C0A5AB5E18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328370">
            <a:off x="1087648" y="4113937"/>
            <a:ext cx="1097732" cy="1186071"/>
          </a:xfrm>
          <a:prstGeom prst="rect">
            <a:avLst/>
          </a:prstGeom>
        </p:spPr>
      </p:pic>
      <p:pic>
        <p:nvPicPr>
          <p:cNvPr id="22" name="Picture 21">
            <a:extLst>
              <a:ext uri="{FF2B5EF4-FFF2-40B4-BE49-F238E27FC236}">
                <a16:creationId xmlns:a16="http://schemas.microsoft.com/office/drawing/2014/main" id="{B39D9610-ACB4-4C01-9377-5A34C976291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rot="21155999">
            <a:off x="2940169" y="1436361"/>
            <a:ext cx="1075408" cy="1025223"/>
          </a:xfrm>
          <a:prstGeom prst="rect">
            <a:avLst/>
          </a:prstGeom>
        </p:spPr>
      </p:pic>
      <p:pic>
        <p:nvPicPr>
          <p:cNvPr id="23" name="Picture 22">
            <a:extLst>
              <a:ext uri="{FF2B5EF4-FFF2-40B4-BE49-F238E27FC236}">
                <a16:creationId xmlns:a16="http://schemas.microsoft.com/office/drawing/2014/main" id="{75841326-1486-46D3-95B1-FEF568520026}"/>
              </a:ext>
            </a:extLst>
          </p:cNvPr>
          <p:cNvPicPr>
            <a:picLocks noChangeAspect="1"/>
          </p:cNvPicPr>
          <p:nvPr/>
        </p:nvPicPr>
        <p:blipFill>
          <a:blip r:embed="rId8"/>
          <a:stretch>
            <a:fillRect/>
          </a:stretch>
        </p:blipFill>
        <p:spPr>
          <a:xfrm rot="15993671">
            <a:off x="4550244" y="4356132"/>
            <a:ext cx="965433" cy="965433"/>
          </a:xfrm>
          <a:prstGeom prst="rect">
            <a:avLst/>
          </a:prstGeom>
        </p:spPr>
      </p:pic>
      <p:sp>
        <p:nvSpPr>
          <p:cNvPr id="24" name="Oval 23">
            <a:extLst>
              <a:ext uri="{FF2B5EF4-FFF2-40B4-BE49-F238E27FC236}">
                <a16:creationId xmlns:a16="http://schemas.microsoft.com/office/drawing/2014/main" id="{C14F47CD-2C63-4149-8DDA-C1404AA08405}"/>
              </a:ext>
            </a:extLst>
          </p:cNvPr>
          <p:cNvSpPr/>
          <p:nvPr/>
        </p:nvSpPr>
        <p:spPr>
          <a:xfrm>
            <a:off x="1474100" y="1948972"/>
            <a:ext cx="3813396" cy="3639127"/>
          </a:xfrm>
          <a:prstGeom prst="ellipse">
            <a:avLst/>
          </a:prstGeom>
          <a:noFill/>
          <a:ln>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9468211-ADA3-4744-B9EF-1D1297E0308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19598741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style.rotation</p:attrName>
                                        </p:attrNameLst>
                                      </p:cBhvr>
                                      <p:tavLst>
                                        <p:tav tm="0">
                                          <p:val>
                                            <p:fltVal val="720"/>
                                          </p:val>
                                        </p:tav>
                                        <p:tav tm="100000">
                                          <p:val>
                                            <p:fltVal val="0"/>
                                          </p:val>
                                        </p:tav>
                                      </p:tavLst>
                                    </p:anim>
                                    <p:anim calcmode="lin" valueType="num">
                                      <p:cBhvr>
                                        <p:cTn id="9" dur="1000" fill="hold"/>
                                        <p:tgtEl>
                                          <p:spTgt spid="24"/>
                                        </p:tgtEl>
                                        <p:attrNameLst>
                                          <p:attrName>ppt_h</p:attrName>
                                        </p:attrNameLst>
                                      </p:cBhvr>
                                      <p:tavLst>
                                        <p:tav tm="0">
                                          <p:val>
                                            <p:fltVal val="0"/>
                                          </p:val>
                                        </p:tav>
                                        <p:tav tm="100000">
                                          <p:val>
                                            <p:strVal val="#ppt_h"/>
                                          </p:val>
                                        </p:tav>
                                      </p:tavLst>
                                    </p:anim>
                                    <p:anim calcmode="lin" valueType="num">
                                      <p:cBhvr>
                                        <p:cTn id="10" dur="1000" fill="hold"/>
                                        <p:tgtEl>
                                          <p:spTgt spid="24"/>
                                        </p:tgtEl>
                                        <p:attrNameLst>
                                          <p:attrName>ppt_w</p:attrName>
                                        </p:attrNameLst>
                                      </p:cBhvr>
                                      <p:tavLst>
                                        <p:tav tm="0">
                                          <p:val>
                                            <p:fltVal val="0"/>
                                          </p:val>
                                        </p:tav>
                                        <p:tav tm="100000">
                                          <p:val>
                                            <p:strVal val="#ppt_w"/>
                                          </p:val>
                                        </p:tav>
                                      </p:tavLst>
                                    </p:anim>
                                  </p:childTnLst>
                                </p:cTn>
                              </p:par>
                            </p:childTnLst>
                          </p:cTn>
                        </p:par>
                        <p:par>
                          <p:cTn id="11" fill="hold">
                            <p:stCondLst>
                              <p:cond delay="1000"/>
                            </p:stCondLst>
                            <p:childTnLst>
                              <p:par>
                                <p:cTn id="12" presetID="10" presetClass="entr" presetSubtype="0" fill="hold" nodeType="afterEffect">
                                  <p:stCondLst>
                                    <p:cond delay="50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2000"/>
                            </p:stCondLst>
                            <p:childTnLst>
                              <p:par>
                                <p:cTn id="16" presetID="10" presetClass="entr" presetSubtype="0" fill="hold" nodeType="afterEffect">
                                  <p:stCondLst>
                                    <p:cond delay="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par>
                          <p:cTn id="19" fill="hold">
                            <p:stCondLst>
                              <p:cond delay="3000"/>
                            </p:stCondLst>
                            <p:childTnLst>
                              <p:par>
                                <p:cTn id="20" presetID="10" presetClass="entr" presetSubtype="0" fill="hold" nodeType="afterEffect">
                                  <p:stCondLst>
                                    <p:cond delay="5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4000"/>
                            </p:stCondLst>
                            <p:childTnLst>
                              <p:par>
                                <p:cTn id="24" presetID="53" presetClass="entr" presetSubtype="16" fill="hold" nodeType="after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par>
                          <p:cTn id="29" fill="hold">
                            <p:stCondLst>
                              <p:cond delay="5000"/>
                            </p:stCondLst>
                            <p:childTnLst>
                              <p:par>
                                <p:cTn id="30" presetID="32" presetClass="emph" presetSubtype="0" fill="hold" nodeType="afterEffect">
                                  <p:stCondLst>
                                    <p:cond delay="0"/>
                                  </p:stCondLst>
                                  <p:childTnLst>
                                    <p:animRot by="120000">
                                      <p:cBhvr>
                                        <p:cTn id="31" dur="100" fill="hold">
                                          <p:stCondLst>
                                            <p:cond delay="0"/>
                                          </p:stCondLst>
                                        </p:cTn>
                                        <p:tgtEl>
                                          <p:spTgt spid="20"/>
                                        </p:tgtEl>
                                        <p:attrNameLst>
                                          <p:attrName>r</p:attrName>
                                        </p:attrNameLst>
                                      </p:cBhvr>
                                    </p:animRot>
                                    <p:animRot by="-240000">
                                      <p:cBhvr>
                                        <p:cTn id="32" dur="200" fill="hold">
                                          <p:stCondLst>
                                            <p:cond delay="200"/>
                                          </p:stCondLst>
                                        </p:cTn>
                                        <p:tgtEl>
                                          <p:spTgt spid="20"/>
                                        </p:tgtEl>
                                        <p:attrNameLst>
                                          <p:attrName>r</p:attrName>
                                        </p:attrNameLst>
                                      </p:cBhvr>
                                    </p:animRot>
                                    <p:animRot by="240000">
                                      <p:cBhvr>
                                        <p:cTn id="33" dur="200" fill="hold">
                                          <p:stCondLst>
                                            <p:cond delay="400"/>
                                          </p:stCondLst>
                                        </p:cTn>
                                        <p:tgtEl>
                                          <p:spTgt spid="20"/>
                                        </p:tgtEl>
                                        <p:attrNameLst>
                                          <p:attrName>r</p:attrName>
                                        </p:attrNameLst>
                                      </p:cBhvr>
                                    </p:animRot>
                                    <p:animRot by="-240000">
                                      <p:cBhvr>
                                        <p:cTn id="34" dur="200" fill="hold">
                                          <p:stCondLst>
                                            <p:cond delay="600"/>
                                          </p:stCondLst>
                                        </p:cTn>
                                        <p:tgtEl>
                                          <p:spTgt spid="20"/>
                                        </p:tgtEl>
                                        <p:attrNameLst>
                                          <p:attrName>r</p:attrName>
                                        </p:attrNameLst>
                                      </p:cBhvr>
                                    </p:animRot>
                                    <p:animRot by="120000">
                                      <p:cBhvr>
                                        <p:cTn id="35" dur="200" fill="hold">
                                          <p:stCondLst>
                                            <p:cond delay="800"/>
                                          </p:stCondLst>
                                        </p:cTn>
                                        <p:tgtEl>
                                          <p:spTgt spid="20"/>
                                        </p:tgtEl>
                                        <p:attrNameLst>
                                          <p:attrName>r</p:attrName>
                                        </p:attrNameLst>
                                      </p:cBhvr>
                                    </p:animRot>
                                  </p:childTnLst>
                                </p:cTn>
                              </p:par>
                            </p:childTnLst>
                          </p:cTn>
                        </p:par>
                      </p:childTnLst>
                    </p:cTn>
                  </p:par>
                  <p:par>
                    <p:cTn id="36" fill="hold">
                      <p:stCondLst>
                        <p:cond delay="indefinite"/>
                      </p:stCondLst>
                      <p:childTnLst>
                        <p:par>
                          <p:cTn id="37" fill="hold">
                            <p:stCondLst>
                              <p:cond delay="0"/>
                            </p:stCondLst>
                            <p:childTnLst>
                              <p:par>
                                <p:cTn id="38" presetID="2" presetClass="entr" presetSubtype="6"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1+#ppt_w/2"/>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4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harpenSoften amount="-70000"/>
                    </a14:imgEffect>
                    <a14:imgEffect>
                      <a14:saturation sat="200000"/>
                    </a14:imgEffect>
                    <a14:imgEffect>
                      <a14:brightnessContrast bright="-20000" contrast="20000"/>
                    </a14:imgEffect>
                  </a14:imgLayer>
                </a14:imgProps>
              </a:ext>
            </a:extLst>
          </a:blip>
          <a:srcRect/>
          <a:stretch>
            <a:fillRect t="-14000" b="-14000"/>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DECC2F3-81F9-4B58-A383-154B88C728B3}"/>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0"/>
                    </a14:imgEffect>
                    <a14:imgEffect>
                      <a14:brightnessContrast bright="100000"/>
                    </a14:imgEffect>
                  </a14:imgLayer>
                </a14:imgProps>
              </a:ext>
            </a:extLst>
          </a:blip>
          <a:stretch>
            <a:fillRect/>
          </a:stretch>
        </p:blipFill>
        <p:spPr>
          <a:xfrm>
            <a:off x="621285" y="0"/>
            <a:ext cx="8732440" cy="4588778"/>
          </a:xfrm>
          <a:prstGeom prst="rect">
            <a:avLst/>
          </a:prstGeom>
        </p:spPr>
      </p:pic>
      <p:grpSp>
        <p:nvGrpSpPr>
          <p:cNvPr id="10" name="Group 9">
            <a:extLst>
              <a:ext uri="{FF2B5EF4-FFF2-40B4-BE49-F238E27FC236}">
                <a16:creationId xmlns:a16="http://schemas.microsoft.com/office/drawing/2014/main" id="{C9C749A3-0C75-4103-A078-EAB8CC36110B}"/>
              </a:ext>
            </a:extLst>
          </p:cNvPr>
          <p:cNvGrpSpPr/>
          <p:nvPr/>
        </p:nvGrpSpPr>
        <p:grpSpPr>
          <a:xfrm>
            <a:off x="5156431" y="3600633"/>
            <a:ext cx="5788404" cy="3454304"/>
            <a:chOff x="5013818" y="3649211"/>
            <a:chExt cx="5788404" cy="3454304"/>
          </a:xfrm>
        </p:grpSpPr>
        <p:grpSp>
          <p:nvGrpSpPr>
            <p:cNvPr id="23" name="Group 22">
              <a:extLst>
                <a:ext uri="{FF2B5EF4-FFF2-40B4-BE49-F238E27FC236}">
                  <a16:creationId xmlns:a16="http://schemas.microsoft.com/office/drawing/2014/main" id="{5BECA092-052A-451D-A165-8679D78E665E}"/>
                </a:ext>
              </a:extLst>
            </p:cNvPr>
            <p:cNvGrpSpPr/>
            <p:nvPr/>
          </p:nvGrpSpPr>
          <p:grpSpPr>
            <a:xfrm>
              <a:off x="5013818" y="3649211"/>
              <a:ext cx="5788404" cy="3454304"/>
              <a:chOff x="6217591" y="1907227"/>
              <a:chExt cx="5195933" cy="2051650"/>
            </a:xfrm>
          </p:grpSpPr>
          <p:pic>
            <p:nvPicPr>
              <p:cNvPr id="27" name="Picture 26">
                <a:extLst>
                  <a:ext uri="{FF2B5EF4-FFF2-40B4-BE49-F238E27FC236}">
                    <a16:creationId xmlns:a16="http://schemas.microsoft.com/office/drawing/2014/main" id="{6897A02C-88C0-4666-9FCC-AFD2C1708C1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661877" y="1907227"/>
                <a:ext cx="4751647" cy="1574489"/>
              </a:xfrm>
              <a:prstGeom prst="rect">
                <a:avLst/>
              </a:prstGeom>
            </p:spPr>
          </p:pic>
          <p:sp>
            <p:nvSpPr>
              <p:cNvPr id="28" name="Rectangle 27">
                <a:extLst>
                  <a:ext uri="{FF2B5EF4-FFF2-40B4-BE49-F238E27FC236}">
                    <a16:creationId xmlns:a16="http://schemas.microsoft.com/office/drawing/2014/main" id="{5E189B8B-709B-41F6-A748-689FB7138184}"/>
                  </a:ext>
                </a:extLst>
              </p:cNvPr>
              <p:cNvSpPr/>
              <p:nvPr/>
            </p:nvSpPr>
            <p:spPr>
              <a:xfrm>
                <a:off x="6217591" y="3574995"/>
                <a:ext cx="3813396" cy="383882"/>
              </a:xfrm>
              <a:prstGeom prst="rect">
                <a:avLst/>
              </a:prstGeom>
            </p:spPr>
            <p:txBody>
              <a:bodyPr wrap="square">
                <a:spAutoFit/>
              </a:bodyPr>
              <a:lstStyle/>
              <a:p>
                <a:r>
                  <a:rPr lang="vi-VN" dirty="0">
                    <a:latin typeface="Sitka Subheading" panose="02000505000000020004" pitchFamily="2" charset="0"/>
                  </a:rPr>
                  <a:t/>
                </a:r>
                <a:br>
                  <a:rPr lang="vi-VN" dirty="0">
                    <a:latin typeface="Sitka Subheading" panose="02000505000000020004" pitchFamily="2" charset="0"/>
                  </a:rPr>
                </a:br>
                <a:endParaRPr lang="en-US" dirty="0">
                  <a:latin typeface="Sitka Subheading" panose="02000505000000020004" pitchFamily="2" charset="0"/>
                </a:endParaRPr>
              </a:p>
            </p:txBody>
          </p:sp>
        </p:grpSp>
        <p:sp>
          <p:nvSpPr>
            <p:cNvPr id="7" name="Rectangle 6">
              <a:extLst>
                <a:ext uri="{FF2B5EF4-FFF2-40B4-BE49-F238E27FC236}">
                  <a16:creationId xmlns:a16="http://schemas.microsoft.com/office/drawing/2014/main" id="{1A348615-65D1-464E-B2B4-717516887BD2}"/>
                </a:ext>
              </a:extLst>
            </p:cNvPr>
            <p:cNvSpPr/>
            <p:nvPr/>
          </p:nvSpPr>
          <p:spPr>
            <a:xfrm>
              <a:off x="5896783" y="4110583"/>
              <a:ext cx="3979443" cy="1754326"/>
            </a:xfrm>
            <a:prstGeom prst="rect">
              <a:avLst/>
            </a:prstGeom>
          </p:spPr>
          <p:txBody>
            <a:bodyPr wrap="square">
              <a:spAutoFit/>
            </a:bodyPr>
            <a:lstStyle/>
            <a:p>
              <a:r>
                <a:rPr lang="en-US" dirty="0">
                  <a:solidFill>
                    <a:srgbClr val="000000"/>
                  </a:solidFill>
                  <a:latin typeface="Sitka Subheading" panose="02000505000000020004" pitchFamily="2" charset="0"/>
                </a:rPr>
                <a:t>Trong sự </a:t>
              </a:r>
              <a:r>
                <a:rPr lang="en-US" dirty="0" err="1">
                  <a:solidFill>
                    <a:srgbClr val="000000"/>
                  </a:solidFill>
                  <a:latin typeface="Sitka Subheading" panose="02000505000000020004" pitchFamily="2" charset="0"/>
                </a:rPr>
                <a:t>nghiệp</a:t>
              </a:r>
              <a:r>
                <a:rPr lang="en-US" dirty="0">
                  <a:solidFill>
                    <a:srgbClr val="000000"/>
                  </a:solidFill>
                  <a:latin typeface="Sitka Subheading" panose="02000505000000020004" pitchFamily="2" charset="0"/>
                </a:rPr>
                <a:t> cách mạng, trong sự </a:t>
              </a:r>
              <a:r>
                <a:rPr lang="en-US" dirty="0" err="1">
                  <a:solidFill>
                    <a:srgbClr val="000000"/>
                  </a:solidFill>
                  <a:latin typeface="Sitka Subheading" panose="02000505000000020004" pitchFamily="2" charset="0"/>
                </a:rPr>
                <a:t>nghiệp</a:t>
              </a:r>
              <a:r>
                <a:rPr lang="en-US" dirty="0">
                  <a:solidFill>
                    <a:srgbClr val="000000"/>
                  </a:solidFill>
                  <a:latin typeface="Sitka Subheading" panose="02000505000000020004" pitchFamily="2" charset="0"/>
                </a:rPr>
                <a:t> </a:t>
              </a:r>
              <a:r>
                <a:rPr lang="en-US" dirty="0" err="1">
                  <a:solidFill>
                    <a:srgbClr val="000000"/>
                  </a:solidFill>
                  <a:latin typeface="Sitka Subheading" panose="02000505000000020004" pitchFamily="2" charset="0"/>
                </a:rPr>
                <a:t>xây</a:t>
              </a:r>
              <a:r>
                <a:rPr lang="en-US" dirty="0">
                  <a:solidFill>
                    <a:srgbClr val="000000"/>
                  </a:solidFill>
                  <a:latin typeface="Sitka Subheading" panose="02000505000000020004" pitchFamily="2" charset="0"/>
                </a:rPr>
                <a:t> </a:t>
              </a:r>
              <a:r>
                <a:rPr lang="en-US" dirty="0" err="1">
                  <a:solidFill>
                    <a:srgbClr val="000000"/>
                  </a:solidFill>
                  <a:latin typeface="Sitka Subheading" panose="02000505000000020004" pitchFamily="2" charset="0"/>
                </a:rPr>
                <a:t>dựng</a:t>
              </a:r>
              <a:r>
                <a:rPr lang="en-US" dirty="0">
                  <a:solidFill>
                    <a:srgbClr val="000000"/>
                  </a:solidFill>
                  <a:latin typeface="Sitka Subheading" panose="02000505000000020004" pitchFamily="2" charset="0"/>
                </a:rPr>
                <a:t> chủ nghĩa </a:t>
              </a:r>
              <a:r>
                <a:rPr lang="en-US" dirty="0" err="1">
                  <a:solidFill>
                    <a:srgbClr val="000000"/>
                  </a:solidFill>
                  <a:latin typeface="Sitka Subheading" panose="02000505000000020004" pitchFamily="2" charset="0"/>
                </a:rPr>
                <a:t>xã</a:t>
              </a:r>
              <a:r>
                <a:rPr lang="en-US" dirty="0">
                  <a:solidFill>
                    <a:srgbClr val="000000"/>
                  </a:solidFill>
                  <a:latin typeface="Sitka Subheading" panose="02000505000000020004" pitchFamily="2" charset="0"/>
                </a:rPr>
                <a:t> hội, lao động trí </a:t>
              </a:r>
              <a:r>
                <a:rPr lang="en-US" dirty="0" err="1">
                  <a:solidFill>
                    <a:srgbClr val="000000"/>
                  </a:solidFill>
                  <a:latin typeface="Sitka Subheading" panose="02000505000000020004" pitchFamily="2" charset="0"/>
                </a:rPr>
                <a:t>óc</a:t>
              </a:r>
              <a:r>
                <a:rPr lang="en-US" dirty="0">
                  <a:solidFill>
                    <a:srgbClr val="000000"/>
                  </a:solidFill>
                  <a:latin typeface="Sitka Subheading" panose="02000505000000020004" pitchFamily="2" charset="0"/>
                </a:rPr>
                <a:t> có </a:t>
              </a:r>
              <a:r>
                <a:rPr lang="en-US" dirty="0" err="1">
                  <a:solidFill>
                    <a:srgbClr val="000000"/>
                  </a:solidFill>
                  <a:latin typeface="Sitka Subheading" panose="02000505000000020004" pitchFamily="2" charset="0"/>
                </a:rPr>
                <a:t>một</a:t>
              </a:r>
              <a:r>
                <a:rPr lang="en-US" dirty="0">
                  <a:solidFill>
                    <a:srgbClr val="000000"/>
                  </a:solidFill>
                  <a:latin typeface="Sitka Subheading" panose="02000505000000020004" pitchFamily="2" charset="0"/>
                </a:rPr>
                <a:t> vai trò quan trọng và vẻ </a:t>
              </a:r>
              <a:r>
                <a:rPr lang="en-US" dirty="0" err="1">
                  <a:solidFill>
                    <a:srgbClr val="000000"/>
                  </a:solidFill>
                  <a:latin typeface="Sitka Subheading" panose="02000505000000020004" pitchFamily="2" charset="0"/>
                </a:rPr>
                <a:t>vang</a:t>
              </a:r>
              <a:r>
                <a:rPr lang="en-US" dirty="0">
                  <a:solidFill>
                    <a:srgbClr val="000000"/>
                  </a:solidFill>
                  <a:latin typeface="Sitka Subheading" panose="02000505000000020004" pitchFamily="2" charset="0"/>
                </a:rPr>
                <a:t>; và </a:t>
              </a:r>
              <a:r>
                <a:rPr lang="en-US" i="1" dirty="0">
                  <a:solidFill>
                    <a:srgbClr val="000000"/>
                  </a:solidFill>
                  <a:latin typeface="Sitka Subheading" panose="02000505000000020004" pitchFamily="2" charset="0"/>
                </a:rPr>
                <a:t>công – </a:t>
              </a:r>
              <a:r>
                <a:rPr lang="en-US" i="1" dirty="0" err="1">
                  <a:solidFill>
                    <a:srgbClr val="000000"/>
                  </a:solidFill>
                  <a:latin typeface="Sitka Subheading" panose="02000505000000020004" pitchFamily="2" charset="0"/>
                </a:rPr>
                <a:t>nông</a:t>
              </a:r>
              <a:r>
                <a:rPr lang="en-US" i="1" dirty="0">
                  <a:solidFill>
                    <a:srgbClr val="000000"/>
                  </a:solidFill>
                  <a:latin typeface="Sitka Subheading" panose="02000505000000020004" pitchFamily="2" charset="0"/>
                </a:rPr>
                <a:t> – trí cần </a:t>
              </a:r>
              <a:r>
                <a:rPr lang="en-US" i="1" dirty="0" err="1">
                  <a:solidFill>
                    <a:srgbClr val="000000"/>
                  </a:solidFill>
                  <a:latin typeface="Sitka Subheading" panose="02000505000000020004" pitchFamily="2" charset="0"/>
                </a:rPr>
                <a:t>đoàn</a:t>
              </a:r>
              <a:r>
                <a:rPr lang="en-US" i="1" dirty="0">
                  <a:solidFill>
                    <a:srgbClr val="000000"/>
                  </a:solidFill>
                  <a:latin typeface="Sitka Subheading" panose="02000505000000020004" pitchFamily="2" charset="0"/>
                </a:rPr>
                <a:t> kết </a:t>
              </a:r>
              <a:r>
                <a:rPr lang="en-US" i="1" dirty="0" err="1">
                  <a:solidFill>
                    <a:srgbClr val="000000"/>
                  </a:solidFill>
                  <a:latin typeface="Sitka Subheading" panose="02000505000000020004" pitchFamily="2" charset="0"/>
                </a:rPr>
                <a:t>chặt</a:t>
              </a:r>
              <a:r>
                <a:rPr lang="en-US" i="1" dirty="0">
                  <a:solidFill>
                    <a:srgbClr val="000000"/>
                  </a:solidFill>
                  <a:latin typeface="Sitka Subheading" panose="02000505000000020004" pitchFamily="2" charset="0"/>
                </a:rPr>
                <a:t> </a:t>
              </a:r>
              <a:r>
                <a:rPr lang="en-US" i="1" dirty="0" err="1">
                  <a:solidFill>
                    <a:srgbClr val="000000"/>
                  </a:solidFill>
                  <a:latin typeface="Sitka Subheading" panose="02000505000000020004" pitchFamily="2" charset="0"/>
                </a:rPr>
                <a:t>chẽ</a:t>
              </a:r>
              <a:r>
                <a:rPr lang="en-US" i="1" dirty="0">
                  <a:solidFill>
                    <a:srgbClr val="000000"/>
                  </a:solidFill>
                  <a:latin typeface="Sitka Subheading" panose="02000505000000020004" pitchFamily="2" charset="0"/>
                </a:rPr>
                <a:t> thành </a:t>
              </a:r>
              <a:r>
                <a:rPr lang="en-US" i="1" dirty="0" err="1">
                  <a:solidFill>
                    <a:srgbClr val="000000"/>
                  </a:solidFill>
                  <a:latin typeface="Sitka Subheading" panose="02000505000000020004" pitchFamily="2" charset="0"/>
                </a:rPr>
                <a:t>một</a:t>
              </a:r>
              <a:r>
                <a:rPr lang="en-US" i="1" dirty="0">
                  <a:solidFill>
                    <a:srgbClr val="000000"/>
                  </a:solidFill>
                  <a:latin typeface="Sitka Subheading" panose="02000505000000020004" pitchFamily="2" charset="0"/>
                </a:rPr>
                <a:t> </a:t>
              </a:r>
              <a:r>
                <a:rPr lang="en-US" i="1" dirty="0" err="1">
                  <a:solidFill>
                    <a:srgbClr val="000000"/>
                  </a:solidFill>
                  <a:latin typeface="Sitka Subheading" panose="02000505000000020004" pitchFamily="2" charset="0"/>
                </a:rPr>
                <a:t>khối</a:t>
              </a:r>
              <a:r>
                <a:rPr lang="en-US" dirty="0">
                  <a:latin typeface="Sitka Subheading" panose="02000505000000020004" pitchFamily="2" charset="0"/>
                </a:rPr>
                <a:t> </a:t>
              </a:r>
              <a:br>
                <a:rPr lang="en-US" dirty="0">
                  <a:latin typeface="Sitka Subheading" panose="02000505000000020004" pitchFamily="2" charset="0"/>
                </a:rPr>
              </a:br>
              <a:endParaRPr lang="en-US" dirty="0">
                <a:latin typeface="Sitka Subheading" panose="02000505000000020004" pitchFamily="2" charset="0"/>
              </a:endParaRPr>
            </a:p>
          </p:txBody>
        </p:sp>
      </p:grpSp>
      <p:sp>
        <p:nvSpPr>
          <p:cNvPr id="2" name="Rectangle 1">
            <a:extLst>
              <a:ext uri="{FF2B5EF4-FFF2-40B4-BE49-F238E27FC236}">
                <a16:creationId xmlns:a16="http://schemas.microsoft.com/office/drawing/2014/main" id="{A5B3E04F-CB96-4A5B-8667-D04C98159219}"/>
              </a:ext>
            </a:extLst>
          </p:cNvPr>
          <p:cNvSpPr/>
          <p:nvPr/>
        </p:nvSpPr>
        <p:spPr>
          <a:xfrm>
            <a:off x="1647037" y="827980"/>
            <a:ext cx="6884567" cy="1477328"/>
          </a:xfrm>
          <a:prstGeom prst="rect">
            <a:avLst/>
          </a:prstGeom>
        </p:spPr>
        <p:txBody>
          <a:bodyPr wrap="square">
            <a:spAutoFit/>
          </a:bodyPr>
          <a:lstStyle/>
          <a:p>
            <a:r>
              <a:rPr lang="vi-VN" sz="2400" b="1" dirty="0">
                <a:solidFill>
                  <a:schemeClr val="bg1"/>
                </a:solidFill>
                <a:latin typeface="Sitka Subheading" panose="02000505000000020004" pitchFamily="2" charset="0"/>
              </a:rPr>
              <a:t>Lực lượng chủ yếu trong khối đại đoàn kết dân tộc là công nông, cho</a:t>
            </a:r>
            <a:r>
              <a:rPr lang="en-US" sz="2400" b="1" dirty="0">
                <a:solidFill>
                  <a:schemeClr val="bg1"/>
                </a:solidFill>
                <a:latin typeface="Sitka Subheading" panose="02000505000000020004" pitchFamily="2" charset="0"/>
              </a:rPr>
              <a:t> </a:t>
            </a:r>
            <a:r>
              <a:rPr lang="vi-VN" sz="2400" b="1" dirty="0">
                <a:solidFill>
                  <a:schemeClr val="bg1"/>
                </a:solidFill>
                <a:latin typeface="Sitka Subheading" panose="02000505000000020004" pitchFamily="2" charset="0"/>
              </a:rPr>
              <a:t>nên liên minh công nông là nền tảng của Mặt trận dân tộc thống nhất</a:t>
            </a:r>
            <a:r>
              <a:rPr lang="en-US" sz="2400" b="1" dirty="0">
                <a:solidFill>
                  <a:schemeClr val="bg1"/>
                </a:solidFill>
                <a:latin typeface="Sitka Subheading" panose="02000505000000020004" pitchFamily="2" charset="0"/>
              </a:rPr>
              <a:t>.</a:t>
            </a:r>
            <a:r>
              <a:rPr lang="vi-VN" dirty="0">
                <a:latin typeface="Sitka Subheading" panose="02000505000000020004" pitchFamily="2" charset="0"/>
              </a:rPr>
              <a:t/>
            </a:r>
            <a:br>
              <a:rPr lang="vi-VN" dirty="0">
                <a:latin typeface="Sitka Subheading" panose="02000505000000020004" pitchFamily="2" charset="0"/>
              </a:rPr>
            </a:br>
            <a:endParaRPr lang="en-US" dirty="0">
              <a:latin typeface="Sitka Subheading" panose="02000505000000020004" pitchFamily="2" charset="0"/>
            </a:endParaRPr>
          </a:p>
        </p:txBody>
      </p:sp>
      <p:sp>
        <p:nvSpPr>
          <p:cNvPr id="4" name="Rectangle 3">
            <a:extLst>
              <a:ext uri="{FF2B5EF4-FFF2-40B4-BE49-F238E27FC236}">
                <a16:creationId xmlns:a16="http://schemas.microsoft.com/office/drawing/2014/main" id="{91F23D45-DAA6-4742-A708-4CFAF04C805E}"/>
              </a:ext>
            </a:extLst>
          </p:cNvPr>
          <p:cNvSpPr/>
          <p:nvPr/>
        </p:nvSpPr>
        <p:spPr>
          <a:xfrm>
            <a:off x="1647036" y="1952105"/>
            <a:ext cx="6733565" cy="2215991"/>
          </a:xfrm>
          <a:prstGeom prst="rect">
            <a:avLst/>
          </a:prstGeom>
        </p:spPr>
        <p:txBody>
          <a:bodyPr wrap="square">
            <a:spAutoFit/>
          </a:bodyPr>
          <a:lstStyle/>
          <a:p>
            <a:r>
              <a:rPr lang="en-US" sz="2400" b="1" dirty="0">
                <a:solidFill>
                  <a:schemeClr val="bg1"/>
                </a:solidFill>
                <a:latin typeface="Sitka Subheading" panose="02000505000000020004" pitchFamily="2" charset="0"/>
              </a:rPr>
              <a:t>V</a:t>
            </a:r>
            <a:r>
              <a:rPr lang="vi-VN" sz="2400" b="1" dirty="0">
                <a:solidFill>
                  <a:schemeClr val="bg1"/>
                </a:solidFill>
                <a:latin typeface="Sitka Subheading" panose="02000505000000020004" pitchFamily="2" charset="0"/>
              </a:rPr>
              <a:t>ì họ là người trực tiếp sản xuất tất cả mọi tài phú</a:t>
            </a:r>
            <a:r>
              <a:rPr lang="en-US" sz="2400" b="1" dirty="0">
                <a:solidFill>
                  <a:schemeClr val="bg1"/>
                </a:solidFill>
                <a:latin typeface="Sitka Subheading" panose="02000505000000020004" pitchFamily="2" charset="0"/>
              </a:rPr>
              <a:t> </a:t>
            </a:r>
            <a:r>
              <a:rPr lang="vi-VN" sz="2400" b="1" dirty="0">
                <a:solidFill>
                  <a:schemeClr val="bg1"/>
                </a:solidFill>
                <a:latin typeface="Sitka Subheading" panose="02000505000000020004" pitchFamily="2" charset="0"/>
              </a:rPr>
              <a:t>làm cho xã hội sống. Vì họ đông hơn hết mà cũng bị áp bức bóc lột nặng nề nhất. Vì chí khí cách</a:t>
            </a:r>
            <a:r>
              <a:rPr lang="en-US" sz="2400" b="1" dirty="0">
                <a:solidFill>
                  <a:schemeClr val="bg1"/>
                </a:solidFill>
                <a:latin typeface="Sitka Subheading" panose="02000505000000020004" pitchFamily="2" charset="0"/>
              </a:rPr>
              <a:t> </a:t>
            </a:r>
            <a:r>
              <a:rPr lang="vi-VN" sz="2400" b="1" dirty="0">
                <a:solidFill>
                  <a:schemeClr val="bg1"/>
                </a:solidFill>
                <a:latin typeface="Sitka Subheading" panose="02000505000000020004" pitchFamily="2" charset="0"/>
              </a:rPr>
              <a:t>mạng của họ chắc chắn, bền bỉ hơn của mọi tầng lớp khác</a:t>
            </a:r>
            <a:r>
              <a:rPr lang="en-US" sz="2400" b="1" dirty="0">
                <a:solidFill>
                  <a:schemeClr val="bg1"/>
                </a:solidFill>
                <a:latin typeface="Sitka Subheading" panose="02000505000000020004" pitchFamily="2" charset="0"/>
              </a:rPr>
              <a:t>.</a:t>
            </a:r>
            <a:r>
              <a:rPr lang="vi-VN" dirty="0">
                <a:latin typeface="Sitka Subheading" panose="02000505000000020004" pitchFamily="2" charset="0"/>
              </a:rPr>
              <a:t/>
            </a:r>
            <a:br>
              <a:rPr lang="vi-VN" dirty="0">
                <a:latin typeface="Sitka Subheading" panose="02000505000000020004" pitchFamily="2" charset="0"/>
              </a:rPr>
            </a:br>
            <a:endParaRPr lang="en-US" dirty="0">
              <a:latin typeface="Sitka Subheading" panose="02000505000000020004" pitchFamily="2" charset="0"/>
            </a:endParaRPr>
          </a:p>
        </p:txBody>
      </p:sp>
      <p:pic>
        <p:nvPicPr>
          <p:cNvPr id="20" name="Picture 19">
            <a:extLst>
              <a:ext uri="{FF2B5EF4-FFF2-40B4-BE49-F238E27FC236}">
                <a16:creationId xmlns:a16="http://schemas.microsoft.com/office/drawing/2014/main" id="{C7E3A18E-7141-48DA-BDC8-BBB6268FC3D0}"/>
              </a:ext>
            </a:extLst>
          </p:cNvPr>
          <p:cNvPicPr>
            <a:picLocks noChangeAspect="1"/>
          </p:cNvPicPr>
          <p:nvPr/>
        </p:nvPicPr>
        <p:blipFill>
          <a:blip r:embed="rId7"/>
          <a:stretch>
            <a:fillRect/>
          </a:stretch>
        </p:blipFill>
        <p:spPr>
          <a:xfrm flipH="1">
            <a:off x="9851837" y="4461166"/>
            <a:ext cx="2340163" cy="2396834"/>
          </a:xfrm>
          <a:prstGeom prst="rect">
            <a:avLst/>
          </a:prstGeom>
        </p:spPr>
      </p:pic>
    </p:spTree>
    <p:extLst>
      <p:ext uri="{BB962C8B-B14F-4D97-AF65-F5344CB8AC3E}">
        <p14:creationId xmlns:p14="http://schemas.microsoft.com/office/powerpoint/2010/main" val="2074028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09EA7BF-A065-4B00-9DC6-EBDA578C231C}"/>
              </a:ext>
            </a:extLst>
          </p:cNvPr>
          <p:cNvGrpSpPr/>
          <p:nvPr/>
        </p:nvGrpSpPr>
        <p:grpSpPr>
          <a:xfrm>
            <a:off x="7500914" y="3421826"/>
            <a:ext cx="4097844" cy="1359786"/>
            <a:chOff x="5939405" y="3291977"/>
            <a:chExt cx="4097844" cy="1528436"/>
          </a:xfrm>
        </p:grpSpPr>
        <p:pic>
          <p:nvPicPr>
            <p:cNvPr id="6" name="Picture 5">
              <a:extLst>
                <a:ext uri="{FF2B5EF4-FFF2-40B4-BE49-F238E27FC236}">
                  <a16:creationId xmlns:a16="http://schemas.microsoft.com/office/drawing/2014/main" id="{4FE8B7A3-4A64-4E30-9A59-FFCF32F3D5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939405" y="3291977"/>
              <a:ext cx="4097844" cy="1522071"/>
            </a:xfrm>
            <a:prstGeom prst="rect">
              <a:avLst/>
            </a:prstGeom>
          </p:spPr>
        </p:pic>
        <p:sp>
          <p:nvSpPr>
            <p:cNvPr id="7" name="Rectangle 6">
              <a:extLst>
                <a:ext uri="{FF2B5EF4-FFF2-40B4-BE49-F238E27FC236}">
                  <a16:creationId xmlns:a16="http://schemas.microsoft.com/office/drawing/2014/main" id="{F5E9535E-E1A4-4878-9A6B-84299EEBE0D8}"/>
                </a:ext>
              </a:extLst>
            </p:cNvPr>
            <p:cNvSpPr/>
            <p:nvPr/>
          </p:nvSpPr>
          <p:spPr>
            <a:xfrm>
              <a:off x="6217591" y="3574995"/>
              <a:ext cx="3144523" cy="1245418"/>
            </a:xfrm>
            <a:prstGeom prst="rect">
              <a:avLst/>
            </a:prstGeom>
          </p:spPr>
          <p:txBody>
            <a:bodyPr wrap="square">
              <a:spAutoFit/>
            </a:bodyPr>
            <a:lstStyle/>
            <a:p>
              <a:r>
                <a:rPr lang="en-US" sz="2400" b="1" i="1" dirty="0">
                  <a:solidFill>
                    <a:srgbClr val="000000"/>
                  </a:solidFill>
                  <a:latin typeface="Sitka Subheading" panose="02000505000000020004" pitchFamily="2" charset="0"/>
                  <a:cs typeface="Times New Roman" panose="02020603050405020304" pitchFamily="18" charset="0"/>
                </a:rPr>
                <a:t>C</a:t>
              </a:r>
              <a:r>
                <a:rPr lang="vi-VN" sz="2400" b="1" i="1" dirty="0">
                  <a:solidFill>
                    <a:srgbClr val="000000"/>
                  </a:solidFill>
                  <a:latin typeface="Sitka Subheading" panose="02000505000000020004" pitchFamily="2" charset="0"/>
                  <a:cs typeface="Times New Roman" panose="02020603050405020304" pitchFamily="18" charset="0"/>
                </a:rPr>
                <a:t>ơ</a:t>
              </a:r>
              <a:r>
                <a:rPr lang="en-US" sz="2400" b="1" i="1" dirty="0">
                  <a:solidFill>
                    <a:srgbClr val="000000"/>
                  </a:solidFill>
                  <a:latin typeface="Sitka Subheading" panose="02000505000000020004" pitchFamily="2" charset="0"/>
                  <a:cs typeface="Times New Roman" panose="02020603050405020304" pitchFamily="18" charset="0"/>
                </a:rPr>
                <a:t> mà phải có </a:t>
              </a:r>
              <a:r>
                <a:rPr lang="en-US" sz="2400" b="1" i="1" dirty="0" err="1">
                  <a:solidFill>
                    <a:srgbClr val="000000"/>
                  </a:solidFill>
                  <a:latin typeface="Sitka Subheading" panose="02000505000000020004" pitchFamily="2" charset="0"/>
                  <a:cs typeface="Times New Roman" panose="02020603050405020304" pitchFamily="18" charset="0"/>
                </a:rPr>
                <a:t>Đảng</a:t>
              </a:r>
              <a:r>
                <a:rPr lang="en-US" sz="2400" b="1" i="1" dirty="0">
                  <a:solidFill>
                    <a:srgbClr val="000000"/>
                  </a:solidFill>
                  <a:latin typeface="Sitka Subheading" panose="02000505000000020004" pitchFamily="2" charset="0"/>
                  <a:cs typeface="Times New Roman" panose="02020603050405020304" pitchFamily="18" charset="0"/>
                </a:rPr>
                <a:t> </a:t>
              </a:r>
              <a:r>
                <a:rPr lang="en-US" sz="2400" b="1" i="1" dirty="0" err="1">
                  <a:solidFill>
                    <a:srgbClr val="000000"/>
                  </a:solidFill>
                  <a:latin typeface="Sitka Subheading" panose="02000505000000020004" pitchFamily="2" charset="0"/>
                  <a:cs typeface="Times New Roman" panose="02020603050405020304" pitchFamily="18" charset="0"/>
                </a:rPr>
                <a:t>lãnh</a:t>
              </a:r>
              <a:r>
                <a:rPr lang="en-US" sz="2400" b="1" i="1" dirty="0">
                  <a:solidFill>
                    <a:srgbClr val="000000"/>
                  </a:solidFill>
                  <a:latin typeface="Sitka Subheading" panose="02000505000000020004" pitchFamily="2" charset="0"/>
                  <a:cs typeface="Times New Roman" panose="02020603050405020304" pitchFamily="18" charset="0"/>
                </a:rPr>
                <a:t> </a:t>
              </a:r>
              <a:r>
                <a:rPr lang="en-US" sz="2400" b="1" i="1" dirty="0" err="1">
                  <a:solidFill>
                    <a:srgbClr val="000000"/>
                  </a:solidFill>
                  <a:latin typeface="Sitka Subheading" panose="02000505000000020004" pitchFamily="2" charset="0"/>
                  <a:cs typeface="Times New Roman" panose="02020603050405020304" pitchFamily="18" charset="0"/>
                </a:rPr>
                <a:t>đạo</a:t>
              </a:r>
              <a:r>
                <a:rPr lang="en-US" sz="2400" b="1" i="1" dirty="0">
                  <a:solidFill>
                    <a:srgbClr val="000000"/>
                  </a:solidFill>
                  <a:latin typeface="Sitka Subheading" panose="02000505000000020004" pitchFamily="2" charset="0"/>
                  <a:cs typeface="Times New Roman" panose="02020603050405020304" pitchFamily="18" charset="0"/>
                </a:rPr>
                <a:t> đấy nhé!</a:t>
              </a:r>
              <a:r>
                <a:rPr lang="vi-VN" dirty="0">
                  <a:latin typeface="Sitka Subheading" panose="02000505000000020004" pitchFamily="2" charset="0"/>
                </a:rPr>
                <a:t/>
              </a:r>
              <a:br>
                <a:rPr lang="vi-VN" dirty="0">
                  <a:latin typeface="Sitka Subheading" panose="02000505000000020004" pitchFamily="2" charset="0"/>
                </a:rPr>
              </a:br>
              <a:endParaRPr lang="en-US" dirty="0">
                <a:latin typeface="Sitka Subheading" panose="02000505000000020004" pitchFamily="2" charset="0"/>
              </a:endParaRPr>
            </a:p>
          </p:txBody>
        </p:sp>
      </p:grpSp>
      <p:pic>
        <p:nvPicPr>
          <p:cNvPr id="8" name="Picture 7">
            <a:extLst>
              <a:ext uri="{FF2B5EF4-FFF2-40B4-BE49-F238E27FC236}">
                <a16:creationId xmlns:a16="http://schemas.microsoft.com/office/drawing/2014/main" id="{8FD229B6-1AD3-47D0-B404-13EDB7B5AD5C}"/>
              </a:ext>
            </a:extLst>
          </p:cNvPr>
          <p:cNvPicPr>
            <a:picLocks noChangeAspect="1"/>
          </p:cNvPicPr>
          <p:nvPr/>
        </p:nvPicPr>
        <p:blipFill>
          <a:blip r:embed="rId3"/>
          <a:stretch>
            <a:fillRect/>
          </a:stretch>
        </p:blipFill>
        <p:spPr>
          <a:xfrm>
            <a:off x="9886886" y="4237626"/>
            <a:ext cx="2439134" cy="2620374"/>
          </a:xfrm>
          <a:prstGeom prst="rect">
            <a:avLst/>
          </a:prstGeom>
        </p:spPr>
      </p:pic>
      <p:grpSp>
        <p:nvGrpSpPr>
          <p:cNvPr id="9" name="Group 8">
            <a:extLst>
              <a:ext uri="{FF2B5EF4-FFF2-40B4-BE49-F238E27FC236}">
                <a16:creationId xmlns:a16="http://schemas.microsoft.com/office/drawing/2014/main" id="{54C73F76-A1A1-444D-ADBA-DA3783645785}"/>
              </a:ext>
            </a:extLst>
          </p:cNvPr>
          <p:cNvGrpSpPr/>
          <p:nvPr/>
        </p:nvGrpSpPr>
        <p:grpSpPr>
          <a:xfrm rot="252748">
            <a:off x="-1555170" y="1259999"/>
            <a:ext cx="10092056" cy="9172330"/>
            <a:chOff x="-1231925" y="587138"/>
            <a:chExt cx="10092056" cy="9172330"/>
          </a:xfrm>
        </p:grpSpPr>
        <p:pic>
          <p:nvPicPr>
            <p:cNvPr id="10" name="Picture 9">
              <a:extLst>
                <a:ext uri="{FF2B5EF4-FFF2-40B4-BE49-F238E27FC236}">
                  <a16:creationId xmlns:a16="http://schemas.microsoft.com/office/drawing/2014/main" id="{F0E759FD-BC06-4880-8BA9-018796CE81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925" y="587138"/>
              <a:ext cx="10092056" cy="9172330"/>
            </a:xfrm>
            <a:prstGeom prst="rect">
              <a:avLst/>
            </a:prstGeom>
          </p:spPr>
        </p:pic>
        <p:sp>
          <p:nvSpPr>
            <p:cNvPr id="11" name="Rectangle 10">
              <a:extLst>
                <a:ext uri="{FF2B5EF4-FFF2-40B4-BE49-F238E27FC236}">
                  <a16:creationId xmlns:a16="http://schemas.microsoft.com/office/drawing/2014/main" id="{0B32E170-7AD6-434A-97C6-D4A03767D4CB}"/>
                </a:ext>
              </a:extLst>
            </p:cNvPr>
            <p:cNvSpPr/>
            <p:nvPr/>
          </p:nvSpPr>
          <p:spPr>
            <a:xfrm rot="21353979">
              <a:off x="651196" y="3345910"/>
              <a:ext cx="6079867" cy="1908215"/>
            </a:xfrm>
            <a:prstGeom prst="rect">
              <a:avLst/>
            </a:prstGeom>
          </p:spPr>
          <p:txBody>
            <a:bodyPr wrap="square">
              <a:spAutoFit/>
            </a:bodyPr>
            <a:lstStyle/>
            <a:p>
              <a:r>
                <a:rPr lang="en-US" sz="2000" b="1" i="1" dirty="0">
                  <a:solidFill>
                    <a:srgbClr val="FF0000"/>
                  </a:solidFill>
                  <a:latin typeface="Sitka Subheading" panose="02000505000000020004" pitchFamily="2" charset="0"/>
                </a:rPr>
                <a:t>M</a:t>
              </a:r>
              <a:r>
                <a:rPr lang="vi-VN" sz="2000" b="1" i="1" dirty="0">
                  <a:solidFill>
                    <a:srgbClr val="FF0000"/>
                  </a:solidFill>
                  <a:latin typeface="Sitka Subheading" panose="02000505000000020004" pitchFamily="2" charset="0"/>
                </a:rPr>
                <a:t>ối quan hệ giữa Đảng và Mặt trận là mối</a:t>
              </a:r>
              <a:r>
                <a:rPr lang="en-US" sz="2000" b="1" i="1" dirty="0">
                  <a:solidFill>
                    <a:srgbClr val="FF0000"/>
                  </a:solidFill>
                  <a:latin typeface="Sitka Subheading" panose="02000505000000020004" pitchFamily="2" charset="0"/>
                </a:rPr>
                <a:t> </a:t>
              </a:r>
              <a:r>
                <a:rPr lang="vi-VN" sz="2000" b="1" i="1" dirty="0">
                  <a:solidFill>
                    <a:srgbClr val="FF0000"/>
                  </a:solidFill>
                  <a:latin typeface="Sitka Subheading" panose="02000505000000020004" pitchFamily="2" charset="0"/>
                </a:rPr>
                <a:t>quan hệ máu thịt. Không có mặt trận, Đảng không có lực lượng; không có sự lãnh đạo của Đảng, mặt trận không thể hình thành, phát triển</a:t>
              </a:r>
              <a:r>
                <a:rPr lang="en-US" sz="2000" b="1" i="1" dirty="0">
                  <a:solidFill>
                    <a:srgbClr val="FF0000"/>
                  </a:solidFill>
                  <a:latin typeface="Sitka Subheading" panose="02000505000000020004" pitchFamily="2" charset="0"/>
                </a:rPr>
                <a:t> </a:t>
              </a:r>
              <a:r>
                <a:rPr lang="vi-VN" sz="2000" b="1" i="1" dirty="0">
                  <a:solidFill>
                    <a:srgbClr val="FF0000"/>
                  </a:solidFill>
                  <a:latin typeface="Sitka Subheading" panose="02000505000000020004" pitchFamily="2" charset="0"/>
                </a:rPr>
                <a:t>và không có phương hướng hoạt động đúng đắn </a:t>
              </a:r>
              <a:r>
                <a:rPr lang="vi-VN" dirty="0">
                  <a:latin typeface="Sitka Subheading" panose="02000505000000020004" pitchFamily="2" charset="0"/>
                </a:rPr>
                <a:t/>
              </a:r>
              <a:br>
                <a:rPr lang="vi-VN" dirty="0">
                  <a:latin typeface="Sitka Subheading" panose="02000505000000020004" pitchFamily="2" charset="0"/>
                </a:rPr>
              </a:br>
              <a:endParaRPr lang="en-US" dirty="0">
                <a:latin typeface="Sitka Subheading" panose="02000505000000020004" pitchFamily="2" charset="0"/>
              </a:endParaRPr>
            </a:p>
          </p:txBody>
        </p:sp>
      </p:grpSp>
      <p:grpSp>
        <p:nvGrpSpPr>
          <p:cNvPr id="20" name="Group 19">
            <a:extLst>
              <a:ext uri="{FF2B5EF4-FFF2-40B4-BE49-F238E27FC236}">
                <a16:creationId xmlns:a16="http://schemas.microsoft.com/office/drawing/2014/main" id="{E686E919-C81E-4664-8BE8-0B9519377C1F}"/>
              </a:ext>
            </a:extLst>
          </p:cNvPr>
          <p:cNvGrpSpPr/>
          <p:nvPr/>
        </p:nvGrpSpPr>
        <p:grpSpPr>
          <a:xfrm>
            <a:off x="3928160" y="1491626"/>
            <a:ext cx="4268353" cy="1354123"/>
            <a:chOff x="2381349" y="1617461"/>
            <a:chExt cx="4268353" cy="1354123"/>
          </a:xfrm>
        </p:grpSpPr>
        <p:sp>
          <p:nvSpPr>
            <p:cNvPr id="21" name="TextBox 20">
              <a:extLst>
                <a:ext uri="{FF2B5EF4-FFF2-40B4-BE49-F238E27FC236}">
                  <a16:creationId xmlns:a16="http://schemas.microsoft.com/office/drawing/2014/main" id="{BF275070-08B1-4A89-8802-72C43A707775}"/>
                </a:ext>
              </a:extLst>
            </p:cNvPr>
            <p:cNvSpPr txBox="1"/>
            <p:nvPr/>
          </p:nvSpPr>
          <p:spPr>
            <a:xfrm>
              <a:off x="2381349" y="2063691"/>
              <a:ext cx="1260281" cy="461665"/>
            </a:xfrm>
            <a:prstGeom prst="rect">
              <a:avLst/>
            </a:prstGeom>
            <a:noFill/>
          </p:spPr>
          <p:txBody>
            <a:bodyPr wrap="none" rtlCol="0">
              <a:spAutoFit/>
            </a:bodyPr>
            <a:lstStyle/>
            <a:p>
              <a:r>
                <a:rPr lang="en-US" sz="2400" b="1" dirty="0">
                  <a:latin typeface="Sitka Subheading" panose="02000505000000020004" pitchFamily="2" charset="0"/>
                </a:rPr>
                <a:t>Dân </a:t>
              </a:r>
              <a:r>
                <a:rPr lang="en-US" sz="2400" b="1" dirty="0" err="1">
                  <a:latin typeface="Sitka Subheading" panose="02000505000000020004" pitchFamily="2" charset="0"/>
                </a:rPr>
                <a:t>tộc</a:t>
              </a:r>
              <a:endParaRPr lang="en-US" sz="2400" b="1" dirty="0">
                <a:latin typeface="Sitka Subheading" panose="02000505000000020004" pitchFamily="2" charset="0"/>
              </a:endParaRPr>
            </a:p>
          </p:txBody>
        </p:sp>
        <p:sp>
          <p:nvSpPr>
            <p:cNvPr id="22" name="TextBox 21">
              <a:extLst>
                <a:ext uri="{FF2B5EF4-FFF2-40B4-BE49-F238E27FC236}">
                  <a16:creationId xmlns:a16="http://schemas.microsoft.com/office/drawing/2014/main" id="{7C79C640-C41B-4928-829C-5E4D53999A07}"/>
                </a:ext>
              </a:extLst>
            </p:cNvPr>
            <p:cNvSpPr txBox="1"/>
            <p:nvPr/>
          </p:nvSpPr>
          <p:spPr>
            <a:xfrm>
              <a:off x="5269196" y="2063689"/>
              <a:ext cx="1380506" cy="461665"/>
            </a:xfrm>
            <a:prstGeom prst="rect">
              <a:avLst/>
            </a:prstGeom>
            <a:noFill/>
          </p:spPr>
          <p:txBody>
            <a:bodyPr wrap="none" rtlCol="0">
              <a:spAutoFit/>
            </a:bodyPr>
            <a:lstStyle/>
            <a:p>
              <a:r>
                <a:rPr lang="en-US" sz="2400" b="1" dirty="0" err="1">
                  <a:latin typeface="Sitka Subheading" panose="02000505000000020004" pitchFamily="2" charset="0"/>
                </a:rPr>
                <a:t>Giai</a:t>
              </a:r>
              <a:r>
                <a:rPr lang="en-US" sz="2400" b="1" dirty="0">
                  <a:solidFill>
                    <a:srgbClr val="FF0000"/>
                  </a:solidFill>
                  <a:latin typeface="Sitka Subheading" panose="02000505000000020004" pitchFamily="2" charset="0"/>
                </a:rPr>
                <a:t> </a:t>
              </a:r>
              <a:r>
                <a:rPr lang="en-US" sz="2400" b="1" dirty="0">
                  <a:latin typeface="Sitka Subheading" panose="02000505000000020004" pitchFamily="2" charset="0"/>
                </a:rPr>
                <a:t>cấp</a:t>
              </a:r>
            </a:p>
          </p:txBody>
        </p:sp>
        <p:pic>
          <p:nvPicPr>
            <p:cNvPr id="23" name="Picture 22">
              <a:extLst>
                <a:ext uri="{FF2B5EF4-FFF2-40B4-BE49-F238E27FC236}">
                  <a16:creationId xmlns:a16="http://schemas.microsoft.com/office/drawing/2014/main" id="{B2CDB824-9E6E-400D-BAF7-118BDEEE23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94529" y="1617461"/>
              <a:ext cx="1641993" cy="1354123"/>
            </a:xfrm>
            <a:prstGeom prst="rect">
              <a:avLst/>
            </a:prstGeom>
          </p:spPr>
        </p:pic>
      </p:grpSp>
      <p:sp>
        <p:nvSpPr>
          <p:cNvPr id="24" name="TextBox 23">
            <a:extLst>
              <a:ext uri="{FF2B5EF4-FFF2-40B4-BE49-F238E27FC236}">
                <a16:creationId xmlns:a16="http://schemas.microsoft.com/office/drawing/2014/main" id="{39264EB1-5112-4715-B146-C8F6F63FD8B8}"/>
              </a:ext>
            </a:extLst>
          </p:cNvPr>
          <p:cNvSpPr txBox="1"/>
          <p:nvPr/>
        </p:nvSpPr>
        <p:spPr>
          <a:xfrm>
            <a:off x="9228398" y="1753187"/>
            <a:ext cx="2522525" cy="830997"/>
          </a:xfrm>
          <a:prstGeom prst="rect">
            <a:avLst/>
          </a:prstGeom>
          <a:noFill/>
        </p:spPr>
        <p:txBody>
          <a:bodyPr wrap="square" rtlCol="0">
            <a:spAutoFit/>
          </a:bodyPr>
          <a:lstStyle/>
          <a:p>
            <a:r>
              <a:rPr lang="en-US" sz="2400" b="1" dirty="0">
                <a:latin typeface="Sitka Subheading" panose="02000505000000020004" pitchFamily="2" charset="0"/>
              </a:rPr>
              <a:t>Liên </a:t>
            </a:r>
            <a:r>
              <a:rPr lang="en-US" sz="2400" b="1" dirty="0" err="1">
                <a:latin typeface="Sitka Subheading" panose="02000505000000020004" pitchFamily="2" charset="0"/>
              </a:rPr>
              <a:t>minh</a:t>
            </a:r>
            <a:r>
              <a:rPr lang="en-US" sz="2400" b="1" dirty="0">
                <a:latin typeface="Sitka Subheading" panose="02000505000000020004" pitchFamily="2" charset="0"/>
              </a:rPr>
              <a:t> công – </a:t>
            </a:r>
            <a:r>
              <a:rPr lang="en-US" sz="2400" b="1" dirty="0" err="1">
                <a:latin typeface="Sitka Subheading" panose="02000505000000020004" pitchFamily="2" charset="0"/>
              </a:rPr>
              <a:t>nông</a:t>
            </a:r>
            <a:r>
              <a:rPr lang="en-US" sz="2400" b="1" dirty="0">
                <a:latin typeface="Sitka Subheading" panose="02000505000000020004" pitchFamily="2" charset="0"/>
              </a:rPr>
              <a:t> – trí</a:t>
            </a:r>
          </a:p>
        </p:txBody>
      </p:sp>
      <p:pic>
        <p:nvPicPr>
          <p:cNvPr id="25" name="Picture 24">
            <a:extLst>
              <a:ext uri="{FF2B5EF4-FFF2-40B4-BE49-F238E27FC236}">
                <a16:creationId xmlns:a16="http://schemas.microsoft.com/office/drawing/2014/main" id="{BE01F4E1-07C9-4391-9AE2-00CA6A32D3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38715" y="2041406"/>
            <a:ext cx="621819" cy="254557"/>
          </a:xfrm>
          <a:prstGeom prst="rect">
            <a:avLst/>
          </a:prstGeom>
        </p:spPr>
      </p:pic>
      <p:sp>
        <p:nvSpPr>
          <p:cNvPr id="26" name="TextBox 25">
            <a:extLst>
              <a:ext uri="{FF2B5EF4-FFF2-40B4-BE49-F238E27FC236}">
                <a16:creationId xmlns:a16="http://schemas.microsoft.com/office/drawing/2014/main" id="{19D224A2-EE30-423E-B82C-F68968F4E5BA}"/>
              </a:ext>
            </a:extLst>
          </p:cNvPr>
          <p:cNvSpPr txBox="1"/>
          <p:nvPr/>
        </p:nvSpPr>
        <p:spPr>
          <a:xfrm>
            <a:off x="461394" y="1753187"/>
            <a:ext cx="2600587" cy="830997"/>
          </a:xfrm>
          <a:prstGeom prst="rect">
            <a:avLst/>
          </a:prstGeom>
          <a:noFill/>
        </p:spPr>
        <p:txBody>
          <a:bodyPr wrap="square" rtlCol="0">
            <a:spAutoFit/>
          </a:bodyPr>
          <a:lstStyle/>
          <a:p>
            <a:r>
              <a:rPr lang="en-US" sz="2400" b="1" dirty="0">
                <a:latin typeface="Sitka Subheading" panose="02000505000000020004" pitchFamily="2" charset="0"/>
              </a:rPr>
              <a:t>Mặt trận dân </a:t>
            </a:r>
            <a:r>
              <a:rPr lang="en-US" sz="2400" b="1" dirty="0" err="1">
                <a:latin typeface="Sitka Subheading" panose="02000505000000020004" pitchFamily="2" charset="0"/>
              </a:rPr>
              <a:t>tộc</a:t>
            </a:r>
            <a:r>
              <a:rPr lang="en-US" sz="2400" b="1" dirty="0">
                <a:latin typeface="Sitka Subheading" panose="02000505000000020004" pitchFamily="2" charset="0"/>
              </a:rPr>
              <a:t> thống nhất</a:t>
            </a:r>
          </a:p>
        </p:txBody>
      </p:sp>
      <p:pic>
        <p:nvPicPr>
          <p:cNvPr id="27" name="Picture 26">
            <a:extLst>
              <a:ext uri="{FF2B5EF4-FFF2-40B4-BE49-F238E27FC236}">
                <a16:creationId xmlns:a16="http://schemas.microsoft.com/office/drawing/2014/main" id="{2DDB6374-C869-481A-AFCD-B4D7FDF8B4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3184161" y="2041406"/>
            <a:ext cx="621819" cy="254557"/>
          </a:xfrm>
          <a:prstGeom prst="rect">
            <a:avLst/>
          </a:prstGeom>
        </p:spPr>
      </p:pic>
    </p:spTree>
    <p:extLst>
      <p:ext uri="{BB962C8B-B14F-4D97-AF65-F5344CB8AC3E}">
        <p14:creationId xmlns:p14="http://schemas.microsoft.com/office/powerpoint/2010/main" val="53433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500"/>
                            </p:stCondLst>
                            <p:childTnLst>
                              <p:par>
                                <p:cTn id="21" presetID="32" presetClass="emph" presetSubtype="0" fill="hold" nodeType="afterEffect">
                                  <p:stCondLst>
                                    <p:cond delay="0"/>
                                  </p:stCondLst>
                                  <p:childTnLst>
                                    <p:animRot by="120000">
                                      <p:cBhvr>
                                        <p:cTn id="22" dur="100" fill="hold">
                                          <p:stCondLst>
                                            <p:cond delay="0"/>
                                          </p:stCondLst>
                                        </p:cTn>
                                        <p:tgtEl>
                                          <p:spTgt spid="9"/>
                                        </p:tgtEl>
                                        <p:attrNameLst>
                                          <p:attrName>r</p:attrName>
                                        </p:attrNameLst>
                                      </p:cBhvr>
                                    </p:animRot>
                                    <p:animRot by="-240000">
                                      <p:cBhvr>
                                        <p:cTn id="23" dur="200" fill="hold">
                                          <p:stCondLst>
                                            <p:cond delay="200"/>
                                          </p:stCondLst>
                                        </p:cTn>
                                        <p:tgtEl>
                                          <p:spTgt spid="9"/>
                                        </p:tgtEl>
                                        <p:attrNameLst>
                                          <p:attrName>r</p:attrName>
                                        </p:attrNameLst>
                                      </p:cBhvr>
                                    </p:animRot>
                                    <p:animRot by="240000">
                                      <p:cBhvr>
                                        <p:cTn id="24" dur="200" fill="hold">
                                          <p:stCondLst>
                                            <p:cond delay="400"/>
                                          </p:stCondLst>
                                        </p:cTn>
                                        <p:tgtEl>
                                          <p:spTgt spid="9"/>
                                        </p:tgtEl>
                                        <p:attrNameLst>
                                          <p:attrName>r</p:attrName>
                                        </p:attrNameLst>
                                      </p:cBhvr>
                                    </p:animRot>
                                    <p:animRot by="-240000">
                                      <p:cBhvr>
                                        <p:cTn id="25" dur="200" fill="hold">
                                          <p:stCondLst>
                                            <p:cond delay="600"/>
                                          </p:stCondLst>
                                        </p:cTn>
                                        <p:tgtEl>
                                          <p:spTgt spid="9"/>
                                        </p:tgtEl>
                                        <p:attrNameLst>
                                          <p:attrName>r</p:attrName>
                                        </p:attrNameLst>
                                      </p:cBhvr>
                                    </p:animRot>
                                    <p:animRot by="120000">
                                      <p:cBhvr>
                                        <p:cTn id="26"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ED776EC-6258-43F2-A150-14E3FB6FA513}"/>
              </a:ext>
            </a:extLst>
          </p:cNvPr>
          <p:cNvGrpSpPr/>
          <p:nvPr/>
        </p:nvGrpSpPr>
        <p:grpSpPr>
          <a:xfrm>
            <a:off x="6830932" y="-233464"/>
            <a:ext cx="5749051" cy="3414409"/>
            <a:chOff x="6830932" y="-233464"/>
            <a:chExt cx="5749051" cy="3414409"/>
          </a:xfrm>
        </p:grpSpPr>
        <p:grpSp>
          <p:nvGrpSpPr>
            <p:cNvPr id="4" name="Group 3">
              <a:extLst>
                <a:ext uri="{FF2B5EF4-FFF2-40B4-BE49-F238E27FC236}">
                  <a16:creationId xmlns:a16="http://schemas.microsoft.com/office/drawing/2014/main" id="{66B3FC24-BC04-47E2-A38F-D77590B7B066}"/>
                </a:ext>
              </a:extLst>
            </p:cNvPr>
            <p:cNvGrpSpPr/>
            <p:nvPr/>
          </p:nvGrpSpPr>
          <p:grpSpPr>
            <a:xfrm flipH="1">
              <a:off x="6830932" y="-233464"/>
              <a:ext cx="5749051" cy="3414409"/>
              <a:chOff x="5899063" y="3248613"/>
              <a:chExt cx="3463051" cy="1522071"/>
            </a:xfrm>
          </p:grpSpPr>
          <p:pic>
            <p:nvPicPr>
              <p:cNvPr id="5" name="Picture 4">
                <a:extLst>
                  <a:ext uri="{FF2B5EF4-FFF2-40B4-BE49-F238E27FC236}">
                    <a16:creationId xmlns:a16="http://schemas.microsoft.com/office/drawing/2014/main" id="{20C699B1-0174-4077-97A2-7F40AF2AAA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99063" y="3248613"/>
                <a:ext cx="3463051" cy="1522071"/>
              </a:xfrm>
              <a:prstGeom prst="rect">
                <a:avLst/>
              </a:prstGeom>
            </p:spPr>
          </p:pic>
          <p:sp>
            <p:nvSpPr>
              <p:cNvPr id="6" name="Rectangle 5">
                <a:extLst>
                  <a:ext uri="{FF2B5EF4-FFF2-40B4-BE49-F238E27FC236}">
                    <a16:creationId xmlns:a16="http://schemas.microsoft.com/office/drawing/2014/main" id="{7F7EF032-43FF-49A3-98DD-19828D9B1112}"/>
                  </a:ext>
                </a:extLst>
              </p:cNvPr>
              <p:cNvSpPr/>
              <p:nvPr/>
            </p:nvSpPr>
            <p:spPr>
              <a:xfrm>
                <a:off x="6217591" y="3574995"/>
                <a:ext cx="3144523" cy="726494"/>
              </a:xfrm>
              <a:prstGeom prst="rect">
                <a:avLst/>
              </a:prstGeom>
            </p:spPr>
            <p:txBody>
              <a:bodyPr wrap="square">
                <a:spAutoFit/>
              </a:bodyPr>
              <a:lstStyle/>
              <a:p>
                <a:r>
                  <a:rPr lang="vi-VN" dirty="0"/>
                  <a:t/>
                </a:r>
                <a:br>
                  <a:rPr lang="vi-VN" dirty="0"/>
                </a:br>
                <a:endParaRPr lang="en-US" dirty="0"/>
              </a:p>
            </p:txBody>
          </p:sp>
        </p:grpSp>
        <p:sp>
          <p:nvSpPr>
            <p:cNvPr id="3" name="Rectangle 2">
              <a:extLst>
                <a:ext uri="{FF2B5EF4-FFF2-40B4-BE49-F238E27FC236}">
                  <a16:creationId xmlns:a16="http://schemas.microsoft.com/office/drawing/2014/main" id="{00CFBA7B-B39A-4464-91CC-207E297691E4}"/>
                </a:ext>
              </a:extLst>
            </p:cNvPr>
            <p:cNvSpPr/>
            <p:nvPr/>
          </p:nvSpPr>
          <p:spPr>
            <a:xfrm>
              <a:off x="8243065" y="237055"/>
              <a:ext cx="3948935" cy="2308324"/>
            </a:xfrm>
            <a:prstGeom prst="rect">
              <a:avLst/>
            </a:prstGeom>
          </p:spPr>
          <p:txBody>
            <a:bodyPr wrap="square">
              <a:spAutoFit/>
            </a:bodyPr>
            <a:lstStyle/>
            <a:p>
              <a:r>
                <a:rPr lang="vi-VN" sz="2400" i="1" dirty="0">
                  <a:solidFill>
                    <a:srgbClr val="000000"/>
                  </a:solidFill>
                  <a:latin typeface="Times New Roman" panose="02020603050405020304" pitchFamily="18" charset="0"/>
                </a:rPr>
                <a:t>Đảng không thể đòi hỏi mặt trận</a:t>
              </a:r>
              <a:r>
                <a:rPr lang="en-US" sz="2400" i="1" dirty="0">
                  <a:solidFill>
                    <a:srgbClr val="000000"/>
                  </a:solidFill>
                  <a:latin typeface="Times New Roman" panose="02020603050405020304" pitchFamily="18" charset="0"/>
                </a:rPr>
                <a:t> </a:t>
              </a:r>
              <a:r>
                <a:rPr lang="vi-VN" sz="2400" i="1" dirty="0">
                  <a:solidFill>
                    <a:srgbClr val="000000"/>
                  </a:solidFill>
                  <a:latin typeface="Times New Roman" panose="02020603050405020304" pitchFamily="18" charset="0"/>
                </a:rPr>
                <a:t>thừa nhận quyền lãnh đạo của mình, mà phải tỏ ra là một bộ phận trung thành nhất, hoạt động</a:t>
              </a:r>
              <a:r>
                <a:rPr lang="en-US" sz="2400" i="1" dirty="0">
                  <a:solidFill>
                    <a:srgbClr val="000000"/>
                  </a:solidFill>
                  <a:latin typeface="Times New Roman" panose="02020603050405020304" pitchFamily="18" charset="0"/>
                </a:rPr>
                <a:t> </a:t>
              </a:r>
              <a:r>
                <a:rPr lang="vi-VN" sz="2400" i="1" dirty="0">
                  <a:solidFill>
                    <a:srgbClr val="000000"/>
                  </a:solidFill>
                  <a:latin typeface="Times New Roman" panose="02020603050405020304" pitchFamily="18" charset="0"/>
                </a:rPr>
                <a:t>nhất và chân thực nhất.</a:t>
              </a:r>
              <a:endParaRPr lang="en-US" sz="2400" i="1" dirty="0"/>
            </a:p>
          </p:txBody>
        </p:sp>
      </p:grpSp>
      <p:grpSp>
        <p:nvGrpSpPr>
          <p:cNvPr id="13" name="Group 12">
            <a:extLst>
              <a:ext uri="{FF2B5EF4-FFF2-40B4-BE49-F238E27FC236}">
                <a16:creationId xmlns:a16="http://schemas.microsoft.com/office/drawing/2014/main" id="{E5AF5CBB-C60A-4CA4-9DE0-69D6E8688E7F}"/>
              </a:ext>
            </a:extLst>
          </p:cNvPr>
          <p:cNvGrpSpPr/>
          <p:nvPr/>
        </p:nvGrpSpPr>
        <p:grpSpPr>
          <a:xfrm>
            <a:off x="6830931" y="-233464"/>
            <a:ext cx="5749051" cy="3414409"/>
            <a:chOff x="4980556" y="2467720"/>
            <a:chExt cx="5749051" cy="3414409"/>
          </a:xfrm>
        </p:grpSpPr>
        <p:grpSp>
          <p:nvGrpSpPr>
            <p:cNvPr id="9" name="Group 8">
              <a:extLst>
                <a:ext uri="{FF2B5EF4-FFF2-40B4-BE49-F238E27FC236}">
                  <a16:creationId xmlns:a16="http://schemas.microsoft.com/office/drawing/2014/main" id="{E416DAF4-5BB0-440F-9184-1931BBBE8F03}"/>
                </a:ext>
              </a:extLst>
            </p:cNvPr>
            <p:cNvGrpSpPr/>
            <p:nvPr/>
          </p:nvGrpSpPr>
          <p:grpSpPr>
            <a:xfrm flipH="1">
              <a:off x="4980556" y="2467720"/>
              <a:ext cx="5749051" cy="3414409"/>
              <a:chOff x="5959614" y="3283233"/>
              <a:chExt cx="3463051" cy="1522071"/>
            </a:xfrm>
          </p:grpSpPr>
          <p:pic>
            <p:nvPicPr>
              <p:cNvPr id="11" name="Picture 10">
                <a:extLst>
                  <a:ext uri="{FF2B5EF4-FFF2-40B4-BE49-F238E27FC236}">
                    <a16:creationId xmlns:a16="http://schemas.microsoft.com/office/drawing/2014/main" id="{B5011FD1-DE6D-4499-8F16-44341BD91B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959614" y="3283233"/>
                <a:ext cx="3463051" cy="1522071"/>
              </a:xfrm>
              <a:prstGeom prst="rect">
                <a:avLst/>
              </a:prstGeom>
            </p:spPr>
          </p:pic>
          <p:sp>
            <p:nvSpPr>
              <p:cNvPr id="12" name="Rectangle 11">
                <a:extLst>
                  <a:ext uri="{FF2B5EF4-FFF2-40B4-BE49-F238E27FC236}">
                    <a16:creationId xmlns:a16="http://schemas.microsoft.com/office/drawing/2014/main" id="{CF91CFF5-9DA8-4944-84C0-36362D59D4AA}"/>
                  </a:ext>
                </a:extLst>
              </p:cNvPr>
              <p:cNvSpPr/>
              <p:nvPr/>
            </p:nvSpPr>
            <p:spPr>
              <a:xfrm>
                <a:off x="6217591" y="3574995"/>
                <a:ext cx="3144523" cy="726494"/>
              </a:xfrm>
              <a:prstGeom prst="rect">
                <a:avLst/>
              </a:prstGeom>
            </p:spPr>
            <p:txBody>
              <a:bodyPr wrap="square">
                <a:spAutoFit/>
              </a:bodyPr>
              <a:lstStyle/>
              <a:p>
                <a:r>
                  <a:rPr lang="vi-VN" dirty="0"/>
                  <a:t/>
                </a:r>
                <a:br>
                  <a:rPr lang="vi-VN" dirty="0"/>
                </a:br>
                <a:endParaRPr lang="en-US" dirty="0"/>
              </a:p>
            </p:txBody>
          </p:sp>
        </p:grpSp>
        <p:sp>
          <p:nvSpPr>
            <p:cNvPr id="10" name="Rectangle 9">
              <a:extLst>
                <a:ext uri="{FF2B5EF4-FFF2-40B4-BE49-F238E27FC236}">
                  <a16:creationId xmlns:a16="http://schemas.microsoft.com/office/drawing/2014/main" id="{8FE0E6AA-8D44-439F-95FC-1059B9EBC7AD}"/>
                </a:ext>
              </a:extLst>
            </p:cNvPr>
            <p:cNvSpPr/>
            <p:nvPr/>
          </p:nvSpPr>
          <p:spPr>
            <a:xfrm>
              <a:off x="6381346" y="2860577"/>
              <a:ext cx="4060800" cy="2308324"/>
            </a:xfrm>
            <a:prstGeom prst="rect">
              <a:avLst/>
            </a:prstGeom>
          </p:spPr>
          <p:txBody>
            <a:bodyPr wrap="square">
              <a:spAutoFit/>
            </a:bodyPr>
            <a:lstStyle/>
            <a:p>
              <a:r>
                <a:rPr lang="vi-VN" sz="2400" i="1" dirty="0">
                  <a:solidFill>
                    <a:srgbClr val="000000"/>
                  </a:solidFill>
                  <a:latin typeface="Times New Roman" panose="02020603050405020304" pitchFamily="18" charset="0"/>
                </a:rPr>
                <a:t>Chỉ trong đấu tranh và công tác hàng ngày, khi quần chúng thừa nhận</a:t>
              </a:r>
              <a:r>
                <a:rPr lang="en-US" sz="2400" i="1" dirty="0">
                  <a:solidFill>
                    <a:srgbClr val="000000"/>
                  </a:solidFill>
                  <a:latin typeface="Times New Roman" panose="02020603050405020304" pitchFamily="18" charset="0"/>
                </a:rPr>
                <a:t> </a:t>
              </a:r>
              <a:r>
                <a:rPr lang="vi-VN" sz="2400" i="1" dirty="0">
                  <a:solidFill>
                    <a:srgbClr val="000000"/>
                  </a:solidFill>
                  <a:latin typeface="Times New Roman" panose="02020603050405020304" pitchFamily="18" charset="0"/>
                </a:rPr>
                <a:t>rộng rãi chính sách đúng đắn và năng lực lãnh đạo của Đảng, thì Đảng mới giành được địa vị</a:t>
              </a:r>
              <a:r>
                <a:rPr lang="en-US" sz="2400" i="1" dirty="0">
                  <a:solidFill>
                    <a:srgbClr val="000000"/>
                  </a:solidFill>
                  <a:latin typeface="Times New Roman" panose="02020603050405020304" pitchFamily="18" charset="0"/>
                </a:rPr>
                <a:t> </a:t>
              </a:r>
              <a:r>
                <a:rPr lang="vi-VN" sz="2400" i="1" dirty="0">
                  <a:solidFill>
                    <a:srgbClr val="000000"/>
                  </a:solidFill>
                  <a:latin typeface="Times New Roman" panose="02020603050405020304" pitchFamily="18" charset="0"/>
                </a:rPr>
                <a:t>lãnh đạo</a:t>
              </a:r>
              <a:endParaRPr lang="en-US" sz="2400" i="1" dirty="0"/>
            </a:p>
          </p:txBody>
        </p:sp>
      </p:grpSp>
      <p:grpSp>
        <p:nvGrpSpPr>
          <p:cNvPr id="21" name="Group 20">
            <a:extLst>
              <a:ext uri="{FF2B5EF4-FFF2-40B4-BE49-F238E27FC236}">
                <a16:creationId xmlns:a16="http://schemas.microsoft.com/office/drawing/2014/main" id="{97A05F8C-B300-497B-89AC-E9E21870113A}"/>
              </a:ext>
            </a:extLst>
          </p:cNvPr>
          <p:cNvGrpSpPr/>
          <p:nvPr/>
        </p:nvGrpSpPr>
        <p:grpSpPr>
          <a:xfrm>
            <a:off x="6830930" y="-233465"/>
            <a:ext cx="5749051" cy="3414409"/>
            <a:chOff x="4646531" y="3022555"/>
            <a:chExt cx="5749051" cy="3414409"/>
          </a:xfrm>
        </p:grpSpPr>
        <p:grpSp>
          <p:nvGrpSpPr>
            <p:cNvPr id="16" name="Group 15">
              <a:extLst>
                <a:ext uri="{FF2B5EF4-FFF2-40B4-BE49-F238E27FC236}">
                  <a16:creationId xmlns:a16="http://schemas.microsoft.com/office/drawing/2014/main" id="{2950F0FB-9550-4F08-84A8-2FBAC84EC316}"/>
                </a:ext>
              </a:extLst>
            </p:cNvPr>
            <p:cNvGrpSpPr/>
            <p:nvPr/>
          </p:nvGrpSpPr>
          <p:grpSpPr>
            <a:xfrm flipH="1">
              <a:off x="4646531" y="3022555"/>
              <a:ext cx="5749051" cy="3414409"/>
              <a:chOff x="5959614" y="3283233"/>
              <a:chExt cx="3463051" cy="1522071"/>
            </a:xfrm>
          </p:grpSpPr>
          <p:pic>
            <p:nvPicPr>
              <p:cNvPr id="18" name="Picture 17">
                <a:extLst>
                  <a:ext uri="{FF2B5EF4-FFF2-40B4-BE49-F238E27FC236}">
                    <a16:creationId xmlns:a16="http://schemas.microsoft.com/office/drawing/2014/main" id="{B00F403F-3CCC-4916-8A6F-3E82E13D27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959614" y="3283233"/>
                <a:ext cx="3463051" cy="1522071"/>
              </a:xfrm>
              <a:prstGeom prst="rect">
                <a:avLst/>
              </a:prstGeom>
            </p:spPr>
          </p:pic>
          <p:sp>
            <p:nvSpPr>
              <p:cNvPr id="19" name="Rectangle 18">
                <a:extLst>
                  <a:ext uri="{FF2B5EF4-FFF2-40B4-BE49-F238E27FC236}">
                    <a16:creationId xmlns:a16="http://schemas.microsoft.com/office/drawing/2014/main" id="{4D411F1D-0C48-4F39-8CA9-043CF6538643}"/>
                  </a:ext>
                </a:extLst>
              </p:cNvPr>
              <p:cNvSpPr/>
              <p:nvPr/>
            </p:nvSpPr>
            <p:spPr>
              <a:xfrm>
                <a:off x="6217591" y="3574995"/>
                <a:ext cx="3144523" cy="726494"/>
              </a:xfrm>
              <a:prstGeom prst="rect">
                <a:avLst/>
              </a:prstGeom>
            </p:spPr>
            <p:txBody>
              <a:bodyPr wrap="square">
                <a:spAutoFit/>
              </a:bodyPr>
              <a:lstStyle/>
              <a:p>
                <a:r>
                  <a:rPr lang="vi-VN" dirty="0"/>
                  <a:t/>
                </a:r>
                <a:br>
                  <a:rPr lang="vi-VN" dirty="0"/>
                </a:br>
                <a:endParaRPr lang="en-US" dirty="0"/>
              </a:p>
            </p:txBody>
          </p:sp>
        </p:grpSp>
        <p:sp>
          <p:nvSpPr>
            <p:cNvPr id="14" name="Rectangle 13">
              <a:extLst>
                <a:ext uri="{FF2B5EF4-FFF2-40B4-BE49-F238E27FC236}">
                  <a16:creationId xmlns:a16="http://schemas.microsoft.com/office/drawing/2014/main" id="{F1C2296D-7646-4C56-BA86-E28212845615}"/>
                </a:ext>
              </a:extLst>
            </p:cNvPr>
            <p:cNvSpPr/>
            <p:nvPr/>
          </p:nvSpPr>
          <p:spPr>
            <a:xfrm>
              <a:off x="6045568" y="3578882"/>
              <a:ext cx="3921743" cy="2215991"/>
            </a:xfrm>
            <a:prstGeom prst="rect">
              <a:avLst/>
            </a:prstGeom>
          </p:spPr>
          <p:txBody>
            <a:bodyPr wrap="square">
              <a:spAutoFit/>
            </a:bodyPr>
            <a:lstStyle/>
            <a:p>
              <a:r>
                <a:rPr lang="vi-VN" sz="2400" i="1" dirty="0">
                  <a:solidFill>
                    <a:srgbClr val="000000"/>
                  </a:solidFill>
                  <a:latin typeface="Times New Roman" panose="02020603050405020304" pitchFamily="18" charset="0"/>
                </a:rPr>
                <a:t>Phải thành thật lắng nghe ý kiến</a:t>
              </a:r>
              <a:r>
                <a:rPr lang="en-US" sz="2400" i="1" dirty="0">
                  <a:solidFill>
                    <a:srgbClr val="000000"/>
                  </a:solidFill>
                  <a:latin typeface="Times New Roman" panose="02020603050405020304" pitchFamily="18" charset="0"/>
                </a:rPr>
                <a:t> </a:t>
              </a:r>
              <a:r>
                <a:rPr lang="vi-VN" sz="2400" i="1" dirty="0">
                  <a:solidFill>
                    <a:srgbClr val="000000"/>
                  </a:solidFill>
                  <a:latin typeface="Times New Roman" panose="02020603050405020304" pitchFamily="18" charset="0"/>
                </a:rPr>
                <a:t>của người ngoài Đảng. Cán bộ và đảng viên không được tự cao, tự đại, cho mình là tài giỏi hơn</a:t>
              </a:r>
              <a:r>
                <a:rPr lang="en-US" sz="2400" i="1" dirty="0">
                  <a:solidFill>
                    <a:srgbClr val="000000"/>
                  </a:solidFill>
                  <a:latin typeface="Times New Roman" panose="02020603050405020304" pitchFamily="18" charset="0"/>
                </a:rPr>
                <a:t>.</a:t>
              </a:r>
              <a:r>
                <a:rPr lang="vi-VN" dirty="0"/>
                <a:t/>
              </a:r>
              <a:br>
                <a:rPr lang="vi-VN" dirty="0"/>
              </a:br>
              <a:endParaRPr lang="en-US" dirty="0"/>
            </a:p>
          </p:txBody>
        </p:sp>
      </p:grpSp>
    </p:spTree>
    <p:extLst>
      <p:ext uri="{BB962C8B-B14F-4D97-AF65-F5344CB8AC3E}">
        <p14:creationId xmlns:p14="http://schemas.microsoft.com/office/powerpoint/2010/main" val="35807816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5A0F9-6ADF-425A-AA94-13E22FA497E0}"/>
              </a:ext>
            </a:extLst>
          </p:cNvPr>
          <p:cNvSpPr>
            <a:spLocks noGrp="1"/>
          </p:cNvSpPr>
          <p:nvPr>
            <p:ph type="ctrTitle"/>
          </p:nvPr>
        </p:nvSpPr>
        <p:spPr>
          <a:xfrm>
            <a:off x="828676" y="3252179"/>
            <a:ext cx="8069376" cy="907867"/>
          </a:xfrm>
        </p:spPr>
        <p:txBody>
          <a:bodyPr>
            <a:normAutofit fontScale="90000"/>
          </a:bodyPr>
          <a:lstStyle/>
          <a:p>
            <a:r>
              <a:rPr lang="en-US" sz="3200" b="1" dirty="0">
                <a:latin typeface="Open Sans" panose="020B0606030504020204" pitchFamily="34" charset="0"/>
                <a:ea typeface="Open Sans" panose="020B0606030504020204" pitchFamily="34" charset="0"/>
                <a:cs typeface="Open Sans" panose="020B0606030504020204" pitchFamily="34" charset="0"/>
              </a:rPr>
              <a:t>5.1.1. </a:t>
            </a:r>
            <a:r>
              <a:rPr lang="vi-VN" sz="3200" b="1" i="0" dirty="0">
                <a:effectLst/>
                <a:latin typeface="Open Sans" panose="020B0606030504020204" pitchFamily="34" charset="0"/>
                <a:ea typeface="Open Sans" panose="020B0606030504020204" pitchFamily="34" charset="0"/>
                <a:cs typeface="Open Sans" panose="020B0606030504020204" pitchFamily="34" charset="0"/>
              </a:rPr>
              <a:t>Vai trò của đại đoàn kết toàn dân tộc</a:t>
            </a:r>
            <a:r>
              <a:rPr lang="en-US" sz="3200" b="1" i="1" dirty="0">
                <a:effectLst/>
                <a:latin typeface="Open Sans" panose="020B0606030504020204" pitchFamily="34" charset="0"/>
                <a:ea typeface="Open Sans" panose="020B0606030504020204" pitchFamily="34" charset="0"/>
                <a:cs typeface="Open Sans" panose="020B0606030504020204" pitchFamily="34" charset="0"/>
              </a:rPr>
              <a:t/>
            </a:r>
            <a:br>
              <a:rPr lang="en-US" sz="3200" b="1" i="1" dirty="0">
                <a:effectLst/>
                <a:latin typeface="Open Sans" panose="020B0606030504020204" pitchFamily="34" charset="0"/>
                <a:ea typeface="Open Sans" panose="020B0606030504020204" pitchFamily="34" charset="0"/>
                <a:cs typeface="Open Sans" panose="020B0606030504020204" pitchFamily="34" charset="0"/>
              </a:rPr>
            </a:br>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Shape 129">
            <a:extLst>
              <a:ext uri="{FF2B5EF4-FFF2-40B4-BE49-F238E27FC236}">
                <a16:creationId xmlns:a16="http://schemas.microsoft.com/office/drawing/2014/main" id="{1FE5D6B0-3B6A-4134-8EEA-AFC37410D5FB}"/>
              </a:ext>
            </a:extLst>
          </p:cNvPr>
          <p:cNvSpPr txBox="1">
            <a:spLocks/>
          </p:cNvSpPr>
          <p:nvPr/>
        </p:nvSpPr>
        <p:spPr>
          <a:xfrm>
            <a:off x="1165533" y="1866900"/>
            <a:ext cx="11603344" cy="1385279"/>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latin typeface="Open Sans" panose="020B0606030504020204" pitchFamily="34" charset="0"/>
                <a:ea typeface="Open Sans" panose="020B0606030504020204" pitchFamily="34" charset="0"/>
                <a:cs typeface="Open Sans" panose="020B0606030504020204" pitchFamily="34" charset="0"/>
              </a:rPr>
              <a:t>5.</a:t>
            </a:r>
            <a:r>
              <a:rPr lang="vi-VN" sz="4000" b="1" cap="all" dirty="0">
                <a:latin typeface="Open Sans" panose="020B0606030504020204" pitchFamily="34" charset="0"/>
                <a:ea typeface="Open Sans" panose="020B0606030504020204" pitchFamily="34" charset="0"/>
                <a:cs typeface="Open Sans" panose="020B0606030504020204" pitchFamily="34" charset="0"/>
              </a:rPr>
              <a:t>I. TƯ TƯỞNG HỒ CHÍ MINH VỀ ĐẠI ĐOÀN KẾT TOÀN DÂN TỘC</a:t>
            </a:r>
            <a:endParaRPr lang="en-US" sz="4000" b="1" cap="all"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D3AC6411-A87E-42F0-BEED-123568C8D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81" y="259596"/>
            <a:ext cx="1783503" cy="481621"/>
          </a:xfrm>
          <a:prstGeom prst="rect">
            <a:avLst/>
          </a:prstGeom>
        </p:spPr>
      </p:pic>
    </p:spTree>
    <p:extLst>
      <p:ext uri="{BB962C8B-B14F-4D97-AF65-F5344CB8AC3E}">
        <p14:creationId xmlns:p14="http://schemas.microsoft.com/office/powerpoint/2010/main" val="376673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082F722-ADE6-4236-8735-E133350F8CA9}"/>
              </a:ext>
            </a:extLst>
          </p:cNvPr>
          <p:cNvGrpSpPr/>
          <p:nvPr/>
        </p:nvGrpSpPr>
        <p:grpSpPr>
          <a:xfrm>
            <a:off x="3755875" y="378101"/>
            <a:ext cx="6852604" cy="909088"/>
            <a:chOff x="400279" y="369713"/>
            <a:chExt cx="6852604" cy="909088"/>
          </a:xfrm>
        </p:grpSpPr>
        <p:sp>
          <p:nvSpPr>
            <p:cNvPr id="4" name="Flowchart: Alternate Process 3">
              <a:extLst>
                <a:ext uri="{FF2B5EF4-FFF2-40B4-BE49-F238E27FC236}">
                  <a16:creationId xmlns:a16="http://schemas.microsoft.com/office/drawing/2014/main" id="{E7EE069A-605A-4E87-8E8D-3D673875C600}"/>
                </a:ext>
              </a:extLst>
            </p:cNvPr>
            <p:cNvSpPr/>
            <p:nvPr/>
          </p:nvSpPr>
          <p:spPr>
            <a:xfrm>
              <a:off x="400279" y="369713"/>
              <a:ext cx="6852604" cy="864067"/>
            </a:xfrm>
            <a:prstGeom prst="flowChartAlternate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F500C833-3EF7-4088-8FA7-9B1592FBD095}"/>
                </a:ext>
              </a:extLst>
            </p:cNvPr>
            <p:cNvSpPr/>
            <p:nvPr/>
          </p:nvSpPr>
          <p:spPr>
            <a:xfrm>
              <a:off x="497354" y="509360"/>
              <a:ext cx="6658455" cy="769441"/>
            </a:xfrm>
            <a:prstGeom prst="rect">
              <a:avLst/>
            </a:prstGeom>
          </p:spPr>
          <p:txBody>
            <a:bodyPr wrap="square">
              <a:spAutoFit/>
            </a:bodyPr>
            <a:lstStyle/>
            <a:p>
              <a:r>
                <a:rPr lang="vi-VN"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Mặt trận dân tộc thống nhất phải hoạt động theo nguyên tắc hiệp thương dân chủ</a:t>
              </a:r>
              <a:endParaRPr lang="en-US" sz="2200" b="1" i="1" dirty="0">
                <a:latin typeface="Open Sans" panose="020B0606030504020204" pitchFamily="34" charset="0"/>
                <a:ea typeface="Open Sans" panose="020B0606030504020204" pitchFamily="34" charset="0"/>
                <a:cs typeface="Open Sans" panose="020B0606030504020204" pitchFamily="34" charset="0"/>
              </a:endParaRPr>
            </a:p>
          </p:txBody>
        </p:sp>
      </p:grpSp>
      <p:pic>
        <p:nvPicPr>
          <p:cNvPr id="6" name="Picture 5">
            <a:extLst>
              <a:ext uri="{FF2B5EF4-FFF2-40B4-BE49-F238E27FC236}">
                <a16:creationId xmlns:a16="http://schemas.microsoft.com/office/drawing/2014/main" id="{09E540EE-890B-4D94-863E-361A354A5D37}"/>
              </a:ext>
            </a:extLst>
          </p:cNvPr>
          <p:cNvPicPr>
            <a:picLocks noChangeAspect="1"/>
          </p:cNvPicPr>
          <p:nvPr/>
        </p:nvPicPr>
        <p:blipFill>
          <a:blip r:embed="rId3"/>
          <a:stretch>
            <a:fillRect/>
          </a:stretch>
        </p:blipFill>
        <p:spPr>
          <a:xfrm rot="21288483">
            <a:off x="10355508" y="197547"/>
            <a:ext cx="1581870" cy="1669530"/>
          </a:xfrm>
          <a:prstGeom prst="rect">
            <a:avLst/>
          </a:prstGeom>
        </p:spPr>
      </p:pic>
      <p:grpSp>
        <p:nvGrpSpPr>
          <p:cNvPr id="7" name="Group 6">
            <a:extLst>
              <a:ext uri="{FF2B5EF4-FFF2-40B4-BE49-F238E27FC236}">
                <a16:creationId xmlns:a16="http://schemas.microsoft.com/office/drawing/2014/main" id="{55FAB812-1D47-443C-9466-A6AFF2898A06}"/>
              </a:ext>
            </a:extLst>
          </p:cNvPr>
          <p:cNvGrpSpPr/>
          <p:nvPr/>
        </p:nvGrpSpPr>
        <p:grpSpPr>
          <a:xfrm>
            <a:off x="8060634" y="3300984"/>
            <a:ext cx="3369365" cy="1390286"/>
            <a:chOff x="5939405" y="3291977"/>
            <a:chExt cx="4097844" cy="1522071"/>
          </a:xfrm>
        </p:grpSpPr>
        <p:pic>
          <p:nvPicPr>
            <p:cNvPr id="8" name="Picture 7">
              <a:extLst>
                <a:ext uri="{FF2B5EF4-FFF2-40B4-BE49-F238E27FC236}">
                  <a16:creationId xmlns:a16="http://schemas.microsoft.com/office/drawing/2014/main" id="{796E6DDA-782B-4E91-AA10-60759D153F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939405" y="3291977"/>
              <a:ext cx="4097844" cy="1522071"/>
            </a:xfrm>
            <a:prstGeom prst="rect">
              <a:avLst/>
            </a:prstGeom>
          </p:spPr>
        </p:pic>
        <p:sp>
          <p:nvSpPr>
            <p:cNvPr id="9" name="Rectangle 8">
              <a:extLst>
                <a:ext uri="{FF2B5EF4-FFF2-40B4-BE49-F238E27FC236}">
                  <a16:creationId xmlns:a16="http://schemas.microsoft.com/office/drawing/2014/main" id="{DDC68C4F-D63B-4F8B-9B07-26AF00563AE2}"/>
                </a:ext>
              </a:extLst>
            </p:cNvPr>
            <p:cNvSpPr/>
            <p:nvPr/>
          </p:nvSpPr>
          <p:spPr>
            <a:xfrm>
              <a:off x="6217591" y="3574994"/>
              <a:ext cx="3144523" cy="1037848"/>
            </a:xfrm>
            <a:prstGeom prst="rect">
              <a:avLst/>
            </a:prstGeom>
          </p:spPr>
          <p:txBody>
            <a:bodyPr wrap="square">
              <a:spAutoFit/>
            </a:bodyPr>
            <a:lstStyle/>
            <a:p>
              <a:r>
                <a:rPr lang="en-US"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US"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Đồng</a:t>
              </a:r>
              <a:r>
                <a:rPr lang="en-US" i="1" dirty="0">
                  <a:solidFill>
                    <a:srgbClr val="000000"/>
                  </a:solidFill>
                  <a:latin typeface="Open Sans" panose="020B0606030504020204" pitchFamily="34" charset="0"/>
                  <a:ea typeface="Open Sans" panose="020B0606030504020204" pitchFamily="34" charset="0"/>
                  <a:cs typeface="Open Sans" panose="020B0606030504020204" pitchFamily="34" charset="0"/>
                </a:rPr>
                <a:t> tình, </a:t>
              </a:r>
              <a:r>
                <a:rPr lang="en-US"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đồng</a:t>
              </a:r>
              <a:r>
                <a:rPr lang="en-US" i="1" dirty="0">
                  <a:solidFill>
                    <a:srgbClr val="000000"/>
                  </a:solidFill>
                  <a:latin typeface="Open Sans" panose="020B0606030504020204" pitchFamily="34" charset="0"/>
                  <a:ea typeface="Open Sans" panose="020B0606030504020204" pitchFamily="34" charset="0"/>
                  <a:cs typeface="Open Sans" panose="020B0606030504020204" pitchFamily="34" charset="0"/>
                </a:rPr>
                <a:t> sức, </a:t>
              </a:r>
              <a:r>
                <a:rPr lang="en-US"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đồng</a:t>
              </a:r>
              <a:r>
                <a:rPr lang="en-US" i="1" dirty="0">
                  <a:solidFill>
                    <a:srgbClr val="000000"/>
                  </a:solidFill>
                  <a:latin typeface="Open Sans" panose="020B0606030504020204" pitchFamily="34" charset="0"/>
                  <a:ea typeface="Open Sans" panose="020B0606030504020204" pitchFamily="34" charset="0"/>
                  <a:cs typeface="Open Sans" panose="020B0606030504020204" pitchFamily="34" charset="0"/>
                </a:rPr>
                <a:t> lòng, </a:t>
              </a:r>
              <a:r>
                <a:rPr lang="en-US"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đồng</a:t>
              </a:r>
              <a:r>
                <a:rPr lang="en-US"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minh</a:t>
              </a:r>
              <a:r>
                <a:rPr lang="en-US" i="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vi-VN" dirty="0">
                  <a:latin typeface="Open Sans" panose="020B0606030504020204" pitchFamily="34" charset="0"/>
                  <a:ea typeface="Open Sans" panose="020B0606030504020204" pitchFamily="34" charset="0"/>
                  <a:cs typeface="Open Sans" panose="020B0606030504020204" pitchFamily="34" charset="0"/>
                </a:rPr>
                <a:t/>
              </a:r>
              <a:br>
                <a:rPr lang="vi-VN" dirty="0">
                  <a:latin typeface="Open Sans" panose="020B0606030504020204" pitchFamily="34" charset="0"/>
                  <a:ea typeface="Open Sans" panose="020B0606030504020204" pitchFamily="34" charset="0"/>
                  <a:cs typeface="Open Sans" panose="020B0606030504020204" pitchFamily="34" charset="0"/>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grpSp>
      <p:pic>
        <p:nvPicPr>
          <p:cNvPr id="10" name="Picture 9">
            <a:extLst>
              <a:ext uri="{FF2B5EF4-FFF2-40B4-BE49-F238E27FC236}">
                <a16:creationId xmlns:a16="http://schemas.microsoft.com/office/drawing/2014/main" id="{BE5CEBEC-9FA1-4836-868F-E4682268F436}"/>
              </a:ext>
            </a:extLst>
          </p:cNvPr>
          <p:cNvPicPr>
            <a:picLocks noChangeAspect="1"/>
          </p:cNvPicPr>
          <p:nvPr/>
        </p:nvPicPr>
        <p:blipFill>
          <a:blip r:embed="rId5"/>
          <a:stretch>
            <a:fillRect/>
          </a:stretch>
        </p:blipFill>
        <p:spPr>
          <a:xfrm>
            <a:off x="10037249" y="4068661"/>
            <a:ext cx="2056478" cy="2209285"/>
          </a:xfrm>
          <a:prstGeom prst="rect">
            <a:avLst/>
          </a:prstGeom>
        </p:spPr>
      </p:pic>
      <p:sp>
        <p:nvSpPr>
          <p:cNvPr id="11" name="TextBox 10">
            <a:extLst>
              <a:ext uri="{FF2B5EF4-FFF2-40B4-BE49-F238E27FC236}">
                <a16:creationId xmlns:a16="http://schemas.microsoft.com/office/drawing/2014/main" id="{64F409A2-7843-4190-BC5C-9C1412246AAB}"/>
              </a:ext>
            </a:extLst>
          </p:cNvPr>
          <p:cNvSpPr txBox="1"/>
          <p:nvPr/>
        </p:nvSpPr>
        <p:spPr>
          <a:xfrm>
            <a:off x="849903" y="1560699"/>
            <a:ext cx="6655616" cy="923330"/>
          </a:xfrm>
          <a:prstGeom prst="rect">
            <a:avLst/>
          </a:prstGeom>
          <a:noFill/>
        </p:spPr>
        <p:txBody>
          <a:bodyPr wrap="square" rtlCol="0">
            <a:spAutoFit/>
          </a:bodyPr>
          <a:lstStyle/>
          <a:p>
            <a:pPr marL="342900" indent="-342900" algn="just">
              <a:buFont typeface="Wingdings" panose="05000000000000000000" pitchFamily="2" charset="2"/>
              <a:buChar char="v"/>
            </a:pPr>
            <a:r>
              <a:rPr lang="vi-VN" dirty="0">
                <a:latin typeface="Open Sans" panose="020B0606030504020204" pitchFamily="34" charset="0"/>
                <a:ea typeface="Open Sans" panose="020B0606030504020204" pitchFamily="34" charset="0"/>
                <a:cs typeface="Open Sans" panose="020B0606030504020204" pitchFamily="34" charset="0"/>
              </a:rPr>
              <a:t>Mọi vấn đề của Mặt trận đều phải được đem ra để tất cả các thành viên cùng nhau bàn bạc công khai, để đi đến nhất trí, loại trừ mọi sự áp đặt hoặc dân chủ hình thức</a:t>
            </a:r>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D2CF8DE4-78E8-48CC-8612-183DD26EAF3C}"/>
              </a:ext>
            </a:extLst>
          </p:cNvPr>
          <p:cNvSpPr/>
          <p:nvPr/>
        </p:nvSpPr>
        <p:spPr>
          <a:xfrm>
            <a:off x="804899" y="3300793"/>
            <a:ext cx="6745624" cy="1015663"/>
          </a:xfrm>
          <a:prstGeom prst="rect">
            <a:avLst/>
          </a:prstGeom>
        </p:spPr>
        <p:txBody>
          <a:bodyPr wrap="square">
            <a:spAutoFit/>
          </a:bodyPr>
          <a:lstStyle/>
          <a:p>
            <a:pPr marL="342900" indent="-342900" algn="just">
              <a:buFont typeface="Wingdings" panose="05000000000000000000" pitchFamily="2" charset="2"/>
              <a:buChar char="v"/>
            </a:pPr>
            <a:r>
              <a:rPr lang="vi-VN" sz="2000" dirty="0">
                <a:latin typeface="Open Sans" panose="020B0606030504020204" pitchFamily="34" charset="0"/>
                <a:ea typeface="Open Sans" panose="020B0606030504020204" pitchFamily="34" charset="0"/>
                <a:cs typeface="Open Sans" panose="020B0606030504020204" pitchFamily="34" charset="0"/>
              </a:rPr>
              <a:t>Phải làm cho tất cả các thành viên trong mặt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vi-VN" sz="2000" dirty="0">
                <a:latin typeface="Open Sans" panose="020B0606030504020204" pitchFamily="34" charset="0"/>
                <a:ea typeface="Open Sans" panose="020B0606030504020204" pitchFamily="34" charset="0"/>
                <a:cs typeface="Open Sans" panose="020B0606030504020204" pitchFamily="34" charset="0"/>
              </a:rPr>
              <a:t>trận thấm nhuần lợi ích chung, lợi ích tối cao của dân tộc, phải đặt lợi ích chung lên trên hết,</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vi-VN" sz="2000" dirty="0">
                <a:latin typeface="Open Sans" panose="020B0606030504020204" pitchFamily="34" charset="0"/>
                <a:ea typeface="Open Sans" panose="020B0606030504020204" pitchFamily="34" charset="0"/>
                <a:cs typeface="Open Sans" panose="020B0606030504020204" pitchFamily="34" charset="0"/>
              </a:rPr>
              <a:t>trước hết</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FA13375C-8146-457A-8D7A-556D32C0341B}"/>
              </a:ext>
            </a:extLst>
          </p:cNvPr>
          <p:cNvSpPr txBox="1"/>
          <p:nvPr/>
        </p:nvSpPr>
        <p:spPr>
          <a:xfrm>
            <a:off x="806065" y="4510093"/>
            <a:ext cx="6655616" cy="1323439"/>
          </a:xfrm>
          <a:prstGeom prst="rect">
            <a:avLst/>
          </a:prstGeom>
          <a:noFill/>
        </p:spPr>
        <p:txBody>
          <a:bodyPr wrap="square" rtlCol="0">
            <a:spAutoFit/>
          </a:bodyPr>
          <a:lstStyle/>
          <a:p>
            <a:pPr marL="342900" lvl="0" indent="-342900" algn="just">
              <a:buFont typeface="Wingdings" panose="05000000000000000000" pitchFamily="2" charset="2"/>
              <a:buChar char="v"/>
            </a:pPr>
            <a:r>
              <a:rPr lang="en-US" sz="2000" dirty="0">
                <a:latin typeface="Open Sans" panose="020B0606030504020204" pitchFamily="34" charset="0"/>
                <a:ea typeface="Open Sans" panose="020B0606030504020204" pitchFamily="34" charset="0"/>
                <a:cs typeface="Open Sans" panose="020B0606030504020204" pitchFamily="34" charset="0"/>
              </a:rPr>
              <a:t>C</a:t>
            </a:r>
            <a:r>
              <a:rPr lang="vi-VN" sz="2000" dirty="0">
                <a:latin typeface="Open Sans" panose="020B0606030504020204" pitchFamily="34" charset="0"/>
                <a:ea typeface="Open Sans" panose="020B0606030504020204" pitchFamily="34" charset="0"/>
                <a:cs typeface="Open Sans" panose="020B0606030504020204" pitchFamily="34" charset="0"/>
              </a:rPr>
              <a:t>ần quan tâm xem xét, giải quyết thỏa đáng, thấu tình đạt lý</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vi-VN" sz="2000" dirty="0">
                <a:latin typeface="Open Sans" panose="020B0606030504020204" pitchFamily="34" charset="0"/>
                <a:ea typeface="Open Sans" panose="020B0606030504020204" pitchFamily="34" charset="0"/>
                <a:cs typeface="Open Sans" panose="020B0606030504020204" pitchFamily="34" charset="0"/>
              </a:rPr>
              <a:t>mối quan hệ lợi ích giữa các thành viên bằng việc thực hiện nghiêm túc nguyên tắc hiệp thương</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vi-VN" sz="2000" dirty="0">
                <a:latin typeface="Open Sans" panose="020B0606030504020204" pitchFamily="34" charset="0"/>
                <a:ea typeface="Open Sans" panose="020B0606030504020204" pitchFamily="34" charset="0"/>
                <a:cs typeface="Open Sans" panose="020B0606030504020204" pitchFamily="34" charset="0"/>
              </a:rPr>
              <a:t>dân chủ</a:t>
            </a:r>
            <a:endParaRPr kumimoji="0" lang="en-US" sz="1800" b="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C6147747-494D-4908-B534-48F5321E9C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pic>
        <p:nvPicPr>
          <p:cNvPr id="15" name="Picture 14">
            <a:extLst>
              <a:ext uri="{FF2B5EF4-FFF2-40B4-BE49-F238E27FC236}">
                <a16:creationId xmlns:a16="http://schemas.microsoft.com/office/drawing/2014/main" id="{59626C51-E95E-4B8A-9973-E9413ED341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405" y="296871"/>
            <a:ext cx="1566929" cy="423137"/>
          </a:xfrm>
          <a:prstGeom prst="rect">
            <a:avLst/>
          </a:prstGeom>
        </p:spPr>
      </p:pic>
    </p:spTree>
    <p:extLst>
      <p:ext uri="{BB962C8B-B14F-4D97-AF65-F5344CB8AC3E}">
        <p14:creationId xmlns:p14="http://schemas.microsoft.com/office/powerpoint/2010/main" val="7082937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082F722-ADE6-4236-8735-E133350F8CA9}"/>
              </a:ext>
            </a:extLst>
          </p:cNvPr>
          <p:cNvGrpSpPr/>
          <p:nvPr/>
        </p:nvGrpSpPr>
        <p:grpSpPr>
          <a:xfrm>
            <a:off x="3755875" y="378101"/>
            <a:ext cx="6852604" cy="864067"/>
            <a:chOff x="400279" y="369713"/>
            <a:chExt cx="6852604" cy="864067"/>
          </a:xfrm>
        </p:grpSpPr>
        <p:sp>
          <p:nvSpPr>
            <p:cNvPr id="3" name="Flowchart: Alternate Process 2">
              <a:extLst>
                <a:ext uri="{FF2B5EF4-FFF2-40B4-BE49-F238E27FC236}">
                  <a16:creationId xmlns:a16="http://schemas.microsoft.com/office/drawing/2014/main" id="{E7EE069A-605A-4E87-8E8D-3D673875C600}"/>
                </a:ext>
              </a:extLst>
            </p:cNvPr>
            <p:cNvSpPr/>
            <p:nvPr/>
          </p:nvSpPr>
          <p:spPr>
            <a:xfrm>
              <a:off x="400279" y="369713"/>
              <a:ext cx="6852604" cy="864067"/>
            </a:xfrm>
            <a:prstGeom prst="flowChartAlternateProcess">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itka Subheading" panose="02000505000000020004" pitchFamily="2" charset="0"/>
              </a:endParaRPr>
            </a:p>
          </p:txBody>
        </p:sp>
        <p:sp>
          <p:nvSpPr>
            <p:cNvPr id="4" name="Rectangle 3">
              <a:extLst>
                <a:ext uri="{FF2B5EF4-FFF2-40B4-BE49-F238E27FC236}">
                  <a16:creationId xmlns:a16="http://schemas.microsoft.com/office/drawing/2014/main" id="{F500C833-3EF7-4088-8FA7-9B1592FBD095}"/>
                </a:ext>
              </a:extLst>
            </p:cNvPr>
            <p:cNvSpPr/>
            <p:nvPr/>
          </p:nvSpPr>
          <p:spPr>
            <a:xfrm>
              <a:off x="497354" y="509360"/>
              <a:ext cx="6658455" cy="584775"/>
            </a:xfrm>
            <a:prstGeom prst="rect">
              <a:avLst/>
            </a:prstGeom>
          </p:spPr>
          <p:txBody>
            <a:bodyPr wrap="square">
              <a:spAutoFit/>
            </a:bodyPr>
            <a:lstStyle/>
            <a:p>
              <a:pPr lvl="0"/>
              <a:r>
                <a:rPr lang="vi-VN" sz="1600" b="1" i="1" dirty="0">
                  <a:solidFill>
                    <a:srgbClr val="FF0000"/>
                  </a:solidFill>
                  <a:latin typeface="Sitka Subheading" panose="02000505000000020004" pitchFamily="2" charset="0"/>
                </a:rPr>
                <a:t>M</a:t>
              </a:r>
              <a:r>
                <a:rPr lang="en-US" sz="1600" b="1" i="1" dirty="0">
                  <a:solidFill>
                    <a:srgbClr val="FF0000"/>
                  </a:solidFill>
                  <a:latin typeface="Sitka Subheading" panose="02000505000000020004" pitchFamily="2" charset="0"/>
                </a:rPr>
                <a:t>ặ</a:t>
              </a:r>
              <a:r>
                <a:rPr lang="vi-VN" sz="1600" b="1" i="1" dirty="0">
                  <a:solidFill>
                    <a:srgbClr val="FF0000"/>
                  </a:solidFill>
                  <a:latin typeface="Sitka Subheading" panose="02000505000000020004" pitchFamily="2" charset="0"/>
                </a:rPr>
                <a:t>t trận dân tộc thống nhất là khối đoàn kết chặt chẽ, lâu dài, đoàn kết thật sự, chân</a:t>
              </a:r>
              <a:r>
                <a:rPr lang="en-US" sz="1600" b="1" i="1" dirty="0">
                  <a:solidFill>
                    <a:srgbClr val="FF0000"/>
                  </a:solidFill>
                  <a:latin typeface="Sitka Subheading" panose="02000505000000020004" pitchFamily="2" charset="0"/>
                </a:rPr>
                <a:t> </a:t>
              </a:r>
              <a:r>
                <a:rPr lang="vi-VN" sz="1600" b="1" i="1" dirty="0">
                  <a:solidFill>
                    <a:srgbClr val="FF0000"/>
                  </a:solidFill>
                  <a:latin typeface="Sitka Subheading" panose="02000505000000020004" pitchFamily="2" charset="0"/>
                </a:rPr>
                <a:t>thành, thân ái giúp đỡ nhau cùng tiến bộ</a:t>
              </a:r>
              <a:endParaRPr kumimoji="0" lang="en-US" sz="1600" b="1" i="1" u="none" strike="noStrike" kern="1200" cap="none" spc="0" normalizeH="0" baseline="0" noProof="0" dirty="0">
                <a:ln>
                  <a:noFill/>
                </a:ln>
                <a:solidFill>
                  <a:prstClr val="black"/>
                </a:solidFill>
                <a:effectLst/>
                <a:uLnTx/>
                <a:uFillTx/>
                <a:latin typeface="Sitka Subheading" panose="02000505000000020004" pitchFamily="2" charset="0"/>
              </a:endParaRPr>
            </a:p>
          </p:txBody>
        </p:sp>
      </p:grpSp>
      <p:pic>
        <p:nvPicPr>
          <p:cNvPr id="5" name="Picture 4">
            <a:extLst>
              <a:ext uri="{FF2B5EF4-FFF2-40B4-BE49-F238E27FC236}">
                <a16:creationId xmlns:a16="http://schemas.microsoft.com/office/drawing/2014/main" id="{09E540EE-890B-4D94-863E-361A354A5D37}"/>
              </a:ext>
            </a:extLst>
          </p:cNvPr>
          <p:cNvPicPr>
            <a:picLocks noChangeAspect="1"/>
          </p:cNvPicPr>
          <p:nvPr/>
        </p:nvPicPr>
        <p:blipFill>
          <a:blip r:embed="rId2"/>
          <a:stretch>
            <a:fillRect/>
          </a:stretch>
        </p:blipFill>
        <p:spPr>
          <a:xfrm rot="21288483">
            <a:off x="10355508" y="197547"/>
            <a:ext cx="1581870" cy="1669530"/>
          </a:xfrm>
          <a:prstGeom prst="rect">
            <a:avLst/>
          </a:prstGeom>
        </p:spPr>
      </p:pic>
      <p:sp>
        <p:nvSpPr>
          <p:cNvPr id="6" name="Rectangle 5">
            <a:extLst>
              <a:ext uri="{FF2B5EF4-FFF2-40B4-BE49-F238E27FC236}">
                <a16:creationId xmlns:a16="http://schemas.microsoft.com/office/drawing/2014/main" id="{4E79467E-752C-4A0E-9AEB-BE6EB3D68992}"/>
              </a:ext>
            </a:extLst>
          </p:cNvPr>
          <p:cNvSpPr/>
          <p:nvPr/>
        </p:nvSpPr>
        <p:spPr>
          <a:xfrm>
            <a:off x="3077818" y="2278821"/>
            <a:ext cx="6096000" cy="1600438"/>
          </a:xfrm>
          <a:prstGeom prst="rect">
            <a:avLst/>
          </a:prstGeom>
        </p:spPr>
        <p:txBody>
          <a:bodyPr>
            <a:spAutoFit/>
          </a:bodyPr>
          <a:lstStyle/>
          <a:p>
            <a:r>
              <a:rPr lang="vi-VN" sz="2000" dirty="0">
                <a:latin typeface="Sitka Subheading" panose="02000505000000020004" pitchFamily="2" charset="0"/>
                <a:cs typeface="Times New Roman" panose="02020603050405020304" pitchFamily="18" charset="0"/>
              </a:rPr>
              <a:t>Là một tập hợp nhiều giai tầng, dân tộc, tôn giáo, đảng phái, bên cạnh những điểm tương</a:t>
            </a:r>
            <a:r>
              <a:rPr lang="en-US" sz="2000" dirty="0">
                <a:latin typeface="Sitka Subheading" panose="02000505000000020004" pitchFamily="2" charset="0"/>
                <a:cs typeface="Times New Roman" panose="02020603050405020304" pitchFamily="18" charset="0"/>
              </a:rPr>
              <a:t> </a:t>
            </a:r>
            <a:r>
              <a:rPr lang="vi-VN" sz="2000" dirty="0">
                <a:latin typeface="Sitka Subheading" panose="02000505000000020004" pitchFamily="2" charset="0"/>
                <a:cs typeface="Times New Roman" panose="02020603050405020304" pitchFamily="18" charset="0"/>
              </a:rPr>
              <a:t>đồng, giữa các thành viên của Mặt trận vẫn có những điểm khác nhau </a:t>
            </a:r>
            <a:r>
              <a:rPr lang="vi-VN" dirty="0">
                <a:latin typeface="Sitka Subheading" panose="02000505000000020004" pitchFamily="2" charset="0"/>
              </a:rPr>
              <a:t/>
            </a:r>
            <a:br>
              <a:rPr lang="vi-VN" dirty="0">
                <a:latin typeface="Sitka Subheading" panose="02000505000000020004" pitchFamily="2" charset="0"/>
              </a:rPr>
            </a:br>
            <a:endParaRPr lang="en-US" dirty="0">
              <a:latin typeface="Sitka Subheading" panose="02000505000000020004" pitchFamily="2" charset="0"/>
            </a:endParaRPr>
          </a:p>
        </p:txBody>
      </p:sp>
      <p:sp>
        <p:nvSpPr>
          <p:cNvPr id="7" name="Rectangle 6">
            <a:extLst>
              <a:ext uri="{FF2B5EF4-FFF2-40B4-BE49-F238E27FC236}">
                <a16:creationId xmlns:a16="http://schemas.microsoft.com/office/drawing/2014/main" id="{0E54A7F3-FFB4-456A-951B-21D1B45D120D}"/>
              </a:ext>
            </a:extLst>
          </p:cNvPr>
          <p:cNvSpPr/>
          <p:nvPr/>
        </p:nvSpPr>
        <p:spPr>
          <a:xfrm>
            <a:off x="1290962" y="4589868"/>
            <a:ext cx="3165869" cy="1292662"/>
          </a:xfrm>
          <a:prstGeom prst="rect">
            <a:avLst/>
          </a:prstGeom>
        </p:spPr>
        <p:txBody>
          <a:bodyPr wrap="square">
            <a:spAutoFit/>
          </a:bodyPr>
          <a:lstStyle/>
          <a:p>
            <a:r>
              <a:rPr lang="en-US" sz="2000" dirty="0">
                <a:latin typeface="Sitka Subheading" panose="02000505000000020004" pitchFamily="2" charset="0"/>
                <a:cs typeface="Times New Roman" panose="02020603050405020304" pitchFamily="18" charset="0"/>
              </a:rPr>
              <a:t>“Cầu </a:t>
            </a:r>
            <a:r>
              <a:rPr lang="en-US" sz="2000" dirty="0" err="1">
                <a:latin typeface="Sitka Subheading" panose="02000505000000020004" pitchFamily="2" charset="0"/>
                <a:cs typeface="Times New Roman" panose="02020603050405020304" pitchFamily="18" charset="0"/>
              </a:rPr>
              <a:t>đồng</a:t>
            </a:r>
            <a:r>
              <a:rPr lang="en-US" sz="2000" dirty="0">
                <a:latin typeface="Sitka Subheading" panose="02000505000000020004" pitchFamily="2" charset="0"/>
                <a:cs typeface="Times New Roman" panose="02020603050405020304" pitchFamily="18" charset="0"/>
              </a:rPr>
              <a:t> </a:t>
            </a:r>
            <a:r>
              <a:rPr lang="en-US" sz="2000" dirty="0" err="1">
                <a:latin typeface="Sitka Subheading" panose="02000505000000020004" pitchFamily="2" charset="0"/>
                <a:cs typeface="Times New Roman" panose="02020603050405020304" pitchFamily="18" charset="0"/>
              </a:rPr>
              <a:t>tồn</a:t>
            </a:r>
            <a:r>
              <a:rPr lang="en-US" sz="2000" dirty="0">
                <a:latin typeface="Sitka Subheading" panose="02000505000000020004" pitchFamily="2" charset="0"/>
                <a:cs typeface="Times New Roman" panose="02020603050405020304" pitchFamily="18" charset="0"/>
              </a:rPr>
              <a:t> dị”- lấy cái </a:t>
            </a:r>
            <a:r>
              <a:rPr lang="en-US" sz="2000" dirty="0" err="1">
                <a:latin typeface="Sitka Subheading" panose="02000505000000020004" pitchFamily="2" charset="0"/>
                <a:cs typeface="Times New Roman" panose="02020603050405020304" pitchFamily="18" charset="0"/>
              </a:rPr>
              <a:t>chung</a:t>
            </a:r>
            <a:r>
              <a:rPr lang="en-US" sz="2000" dirty="0">
                <a:latin typeface="Sitka Subheading" panose="02000505000000020004" pitchFamily="2" charset="0"/>
                <a:cs typeface="Times New Roman" panose="02020603050405020304" pitchFamily="18" charset="0"/>
              </a:rPr>
              <a:t> </a:t>
            </a:r>
            <a:r>
              <a:rPr lang="en-US" sz="2000" dirty="0" err="1">
                <a:latin typeface="Sitka Subheading" panose="02000505000000020004" pitchFamily="2" charset="0"/>
                <a:cs typeface="Times New Roman" panose="02020603050405020304" pitchFamily="18" charset="0"/>
              </a:rPr>
              <a:t>để</a:t>
            </a:r>
            <a:r>
              <a:rPr lang="en-US" sz="2000" dirty="0">
                <a:latin typeface="Sitka Subheading" panose="02000505000000020004" pitchFamily="2" charset="0"/>
                <a:cs typeface="Times New Roman" panose="02020603050405020304" pitchFamily="18" charset="0"/>
              </a:rPr>
              <a:t> hạn chế cái riêng </a:t>
            </a:r>
            <a:br>
              <a:rPr lang="en-US" sz="2000" dirty="0">
                <a:latin typeface="Sitka Subheading" panose="02000505000000020004" pitchFamily="2" charset="0"/>
                <a:cs typeface="Times New Roman" panose="02020603050405020304" pitchFamily="18" charset="0"/>
              </a:rPr>
            </a:br>
            <a:r>
              <a:rPr lang="en-US" sz="2000" dirty="0">
                <a:latin typeface="Sitka Subheading" panose="02000505000000020004" pitchFamily="2" charset="0"/>
                <a:cs typeface="Times New Roman" panose="02020603050405020304" pitchFamily="18" charset="0"/>
              </a:rPr>
              <a:t> </a:t>
            </a:r>
            <a:r>
              <a:rPr lang="en-US" dirty="0">
                <a:latin typeface="Sitka Subheading" panose="02000505000000020004" pitchFamily="2" charset="0"/>
              </a:rPr>
              <a:t/>
            </a:r>
            <a:br>
              <a:rPr lang="en-US" dirty="0">
                <a:latin typeface="Sitka Subheading" panose="02000505000000020004" pitchFamily="2" charset="0"/>
              </a:rPr>
            </a:br>
            <a:endParaRPr lang="en-US" dirty="0">
              <a:latin typeface="Sitka Subheading" panose="02000505000000020004" pitchFamily="2" charset="0"/>
            </a:endParaRPr>
          </a:p>
        </p:txBody>
      </p:sp>
      <p:sp>
        <p:nvSpPr>
          <p:cNvPr id="8" name="Rectangle 7">
            <a:extLst>
              <a:ext uri="{FF2B5EF4-FFF2-40B4-BE49-F238E27FC236}">
                <a16:creationId xmlns:a16="http://schemas.microsoft.com/office/drawing/2014/main" id="{A04AC86A-C67A-4F46-9BF6-723912FEA8C6}"/>
              </a:ext>
            </a:extLst>
          </p:cNvPr>
          <p:cNvSpPr/>
          <p:nvPr/>
        </p:nvSpPr>
        <p:spPr>
          <a:xfrm>
            <a:off x="7774927" y="4419294"/>
            <a:ext cx="3833771" cy="1292662"/>
          </a:xfrm>
          <a:prstGeom prst="rect">
            <a:avLst/>
          </a:prstGeom>
        </p:spPr>
        <p:txBody>
          <a:bodyPr wrap="square">
            <a:spAutoFit/>
          </a:bodyPr>
          <a:lstStyle/>
          <a:p>
            <a:r>
              <a:rPr lang="vi-VN" sz="2000" dirty="0">
                <a:latin typeface="Sitka Subheading" panose="02000505000000020004" pitchFamily="2" charset="0"/>
                <a:cs typeface="Times New Roman" panose="02020603050405020304" pitchFamily="18" charset="0"/>
              </a:rPr>
              <a:t>“</a:t>
            </a:r>
            <a:r>
              <a:rPr lang="en-US" sz="2000" dirty="0">
                <a:latin typeface="Sitka Subheading" panose="02000505000000020004" pitchFamily="2" charset="0"/>
                <a:cs typeface="Times New Roman" panose="02020603050405020304" pitchFamily="18" charset="0"/>
              </a:rPr>
              <a:t>Đ</a:t>
            </a:r>
            <a:r>
              <a:rPr lang="vi-VN" sz="2000" dirty="0">
                <a:latin typeface="Sitka Subheading" panose="02000505000000020004" pitchFamily="2" charset="0"/>
                <a:cs typeface="Times New Roman" panose="02020603050405020304" pitchFamily="18" charset="0"/>
              </a:rPr>
              <a:t>oàn kết phải gắn với đấu tran</a:t>
            </a:r>
            <a:r>
              <a:rPr lang="en-US" sz="2000" dirty="0">
                <a:latin typeface="Sitka Subheading" panose="02000505000000020004" pitchFamily="2" charset="0"/>
                <a:cs typeface="Times New Roman" panose="02020603050405020304" pitchFamily="18" charset="0"/>
              </a:rPr>
              <a:t>h</a:t>
            </a:r>
            <a:r>
              <a:rPr lang="vi-VN" sz="2000" dirty="0">
                <a:latin typeface="Sitka Subheading" panose="02000505000000020004" pitchFamily="2" charset="0"/>
                <a:cs typeface="Times New Roman" panose="02020603050405020304" pitchFamily="18" charset="0"/>
              </a:rPr>
              <a:t>, đấu tranh để tăng cường đoàn kết” </a:t>
            </a:r>
            <a:r>
              <a:rPr lang="vi-VN" dirty="0">
                <a:latin typeface="Sitka Subheading" panose="02000505000000020004" pitchFamily="2" charset="0"/>
              </a:rPr>
              <a:t/>
            </a:r>
            <a:br>
              <a:rPr lang="vi-VN" dirty="0">
                <a:latin typeface="Sitka Subheading" panose="02000505000000020004" pitchFamily="2" charset="0"/>
              </a:rPr>
            </a:br>
            <a:endParaRPr lang="en-US" dirty="0">
              <a:latin typeface="Sitka Subheading" panose="02000505000000020004" pitchFamily="2" charset="0"/>
            </a:endParaRPr>
          </a:p>
        </p:txBody>
      </p:sp>
      <p:sp>
        <p:nvSpPr>
          <p:cNvPr id="9" name="Arrow: Right 17">
            <a:extLst>
              <a:ext uri="{FF2B5EF4-FFF2-40B4-BE49-F238E27FC236}">
                <a16:creationId xmlns:a16="http://schemas.microsoft.com/office/drawing/2014/main" id="{84F9A0A2-191C-494D-8922-D74DAC29DE47}"/>
              </a:ext>
            </a:extLst>
          </p:cNvPr>
          <p:cNvSpPr/>
          <p:nvPr/>
        </p:nvSpPr>
        <p:spPr>
          <a:xfrm rot="19738361">
            <a:off x="4103964" y="3798355"/>
            <a:ext cx="1112458" cy="536895"/>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18">
            <a:extLst>
              <a:ext uri="{FF2B5EF4-FFF2-40B4-BE49-F238E27FC236}">
                <a16:creationId xmlns:a16="http://schemas.microsoft.com/office/drawing/2014/main" id="{41F8236E-035A-42EC-BE47-C6051EB80FAE}"/>
              </a:ext>
            </a:extLst>
          </p:cNvPr>
          <p:cNvSpPr/>
          <p:nvPr/>
        </p:nvSpPr>
        <p:spPr>
          <a:xfrm rot="12794169">
            <a:off x="6619521" y="3800707"/>
            <a:ext cx="1120673" cy="536895"/>
          </a:xfrm>
          <a:prstGeom prst="right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C4837F6-5001-4914-8EF0-B2A4653B9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9703461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12"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1+#ppt_w/2"/>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sharpenSoften amount="-70000"/>
                    </a14:imgEffect>
                    <a14:imgEffect>
                      <a14:colorTemperature colorTemp="11200"/>
                    </a14:imgEffect>
                    <a14:imgEffect>
                      <a14:saturation sat="4000"/>
                    </a14:imgEffect>
                    <a14:imgEffect>
                      <a14:brightnessContrast bright="-20000" contrast="20000"/>
                    </a14:imgEffect>
                  </a14:imgLayer>
                </a14:imgProps>
              </a:ext>
            </a:extLst>
          </a:blip>
          <a:srcRect/>
          <a:stretch>
            <a:fillRect t="-14000" b="-14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22777-548B-42C4-8E70-9FBD28A0E3CD}"/>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0"/>
                    </a14:imgEffect>
                    <a14:imgEffect>
                      <a14:brightnessContrast bright="100000"/>
                    </a14:imgEffect>
                  </a14:imgLayer>
                </a14:imgProps>
              </a:ext>
            </a:extLst>
          </a:blip>
          <a:stretch>
            <a:fillRect/>
          </a:stretch>
        </p:blipFill>
        <p:spPr>
          <a:xfrm>
            <a:off x="524008" y="0"/>
            <a:ext cx="8732440" cy="4588778"/>
          </a:xfrm>
          <a:prstGeom prst="rect">
            <a:avLst/>
          </a:prstGeom>
        </p:spPr>
      </p:pic>
      <p:sp>
        <p:nvSpPr>
          <p:cNvPr id="4" name="Rectangle 3">
            <a:extLst>
              <a:ext uri="{FF2B5EF4-FFF2-40B4-BE49-F238E27FC236}">
                <a16:creationId xmlns:a16="http://schemas.microsoft.com/office/drawing/2014/main" id="{F155BA94-250B-4371-A878-C76FEDA639A6}"/>
              </a:ext>
            </a:extLst>
          </p:cNvPr>
          <p:cNvSpPr/>
          <p:nvPr/>
        </p:nvSpPr>
        <p:spPr>
          <a:xfrm>
            <a:off x="1591361" y="831769"/>
            <a:ext cx="6792287" cy="3323987"/>
          </a:xfrm>
          <a:prstGeom prst="rect">
            <a:avLst/>
          </a:prstGeom>
          <a:effectLst>
            <a:outerShdw blurRad="50800" dist="38100" dir="10800000" algn="r" rotWithShape="0">
              <a:prstClr val="black">
                <a:alpha val="40000"/>
              </a:prstClr>
            </a:outerShdw>
          </a:effectLst>
        </p:spPr>
        <p:txBody>
          <a:bodyPr wrap="square">
            <a:spAutoFit/>
          </a:bodyPr>
          <a:lstStyle/>
          <a:p>
            <a:r>
              <a:rPr lang="vi-VN" sz="2400" b="1" dirty="0">
                <a:solidFill>
                  <a:schemeClr val="bg1"/>
                </a:solidFill>
                <a:latin typeface="Times New Roman" panose="02020603050405020304" pitchFamily="18" charset="0"/>
              </a:rPr>
              <a:t>Đoàn</a:t>
            </a:r>
            <a:r>
              <a:rPr lang="en-US" sz="2400" b="1" dirty="0">
                <a:solidFill>
                  <a:schemeClr val="bg1"/>
                </a:solidFill>
                <a:latin typeface="Times New Roman" panose="02020603050405020304" pitchFamily="18" charset="0"/>
              </a:rPr>
              <a:t> </a:t>
            </a:r>
            <a:r>
              <a:rPr lang="vi-VN" sz="2400" b="1" dirty="0">
                <a:solidFill>
                  <a:schemeClr val="bg1"/>
                </a:solidFill>
                <a:latin typeface="Times New Roman" panose="02020603050405020304" pitchFamily="18" charset="0"/>
              </a:rPr>
              <a:t>kết thực sự nghĩa là mục đích phải nhất trí và lập trường cũng phải nhất trí. Đoàn kết thực sự</a:t>
            </a:r>
            <a:r>
              <a:rPr lang="en-US" sz="2400" b="1" dirty="0">
                <a:solidFill>
                  <a:schemeClr val="bg1"/>
                </a:solidFill>
                <a:latin typeface="Times New Roman" panose="02020603050405020304" pitchFamily="18" charset="0"/>
              </a:rPr>
              <a:t> </a:t>
            </a:r>
            <a:r>
              <a:rPr lang="vi-VN" sz="2400" b="1" dirty="0">
                <a:solidFill>
                  <a:schemeClr val="bg1"/>
                </a:solidFill>
                <a:latin typeface="Times New Roman" panose="02020603050405020304" pitchFamily="18" charset="0"/>
              </a:rPr>
              <a:t>nghĩa là vừa đoàn kết vừa đấu tranh, học những cái tốt của nhau, phê bình những cái sai của nhau</a:t>
            </a:r>
            <a:r>
              <a:rPr lang="en-US" sz="2400" b="1" dirty="0">
                <a:solidFill>
                  <a:schemeClr val="bg1"/>
                </a:solidFill>
                <a:latin typeface="Times New Roman" panose="02020603050405020304" pitchFamily="18" charset="0"/>
              </a:rPr>
              <a:t> </a:t>
            </a:r>
            <a:r>
              <a:rPr lang="vi-VN" sz="2400" b="1" dirty="0">
                <a:solidFill>
                  <a:schemeClr val="bg1"/>
                </a:solidFill>
                <a:latin typeface="Times New Roman" panose="02020603050405020304" pitchFamily="18" charset="0"/>
              </a:rPr>
              <a:t>và phê bình trên lập trường thân ái, vì nước, vì dân. Tóm lại, muốn tiến lên chủ nghĩa xã hội thì</a:t>
            </a:r>
            <a:r>
              <a:rPr lang="en-US" sz="2400" b="1" dirty="0">
                <a:solidFill>
                  <a:schemeClr val="bg1"/>
                </a:solidFill>
                <a:latin typeface="Times New Roman" panose="02020603050405020304" pitchFamily="18" charset="0"/>
              </a:rPr>
              <a:t> </a:t>
            </a:r>
            <a:r>
              <a:rPr lang="vi-VN" sz="2400" b="1" dirty="0">
                <a:solidFill>
                  <a:schemeClr val="bg1"/>
                </a:solidFill>
                <a:latin typeface="Times New Roman" panose="02020603050405020304" pitchFamily="18" charset="0"/>
              </a:rPr>
              <a:t>toàn dân cần đoàn kết lâu dài, đoàn kết thực sự và cùng nhau tiến bộ </a:t>
            </a:r>
            <a:r>
              <a:rPr lang="vi-VN" dirty="0"/>
              <a:t/>
            </a:r>
            <a:br>
              <a:rPr lang="vi-VN" dirty="0"/>
            </a:br>
            <a:endParaRPr lang="en-US" dirty="0"/>
          </a:p>
        </p:txBody>
      </p:sp>
    </p:spTree>
    <p:extLst>
      <p:ext uri="{BB962C8B-B14F-4D97-AF65-F5344CB8AC3E}">
        <p14:creationId xmlns:p14="http://schemas.microsoft.com/office/powerpoint/2010/main" val="16318143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5A0F9-6ADF-425A-AA94-13E22FA497E0}"/>
              </a:ext>
            </a:extLst>
          </p:cNvPr>
          <p:cNvSpPr>
            <a:spLocks noGrp="1"/>
          </p:cNvSpPr>
          <p:nvPr>
            <p:ph type="ctrTitle"/>
          </p:nvPr>
        </p:nvSpPr>
        <p:spPr>
          <a:xfrm>
            <a:off x="742951" y="3323008"/>
            <a:ext cx="10429874" cy="907867"/>
          </a:xfrm>
        </p:spPr>
        <p:txBody>
          <a:bodyPr>
            <a:noAutofit/>
          </a:bodyPr>
          <a:lstStyle/>
          <a:p>
            <a:pPr algn="l"/>
            <a:r>
              <a:rPr lang="en-US" sz="3200" b="1" dirty="0">
                <a:effectLst/>
                <a:latin typeface="Open Sans" panose="020B0606030504020204" pitchFamily="34" charset="0"/>
                <a:ea typeface="Open Sans" panose="020B0606030504020204" pitchFamily="34" charset="0"/>
                <a:cs typeface="Open Sans" panose="020B0606030504020204" pitchFamily="34" charset="0"/>
              </a:rPr>
              <a:t>5.1.5. </a:t>
            </a:r>
            <a:r>
              <a:rPr lang="vi-VN" sz="3200" b="1" dirty="0">
                <a:latin typeface="Open Sans" panose="020B0606030504020204" pitchFamily="34" charset="0"/>
                <a:ea typeface="Open Sans" panose="020B0606030504020204" pitchFamily="34" charset="0"/>
                <a:cs typeface="Open Sans" panose="020B0606030504020204" pitchFamily="34" charset="0"/>
              </a:rPr>
              <a:t>Phương thức xây dựng khối đại đoàn kết dân tộc</a:t>
            </a:r>
            <a:endParaRPr lang="en-US" sz="3200" b="1"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 name="Shape 129">
            <a:extLst>
              <a:ext uri="{FF2B5EF4-FFF2-40B4-BE49-F238E27FC236}">
                <a16:creationId xmlns:a16="http://schemas.microsoft.com/office/drawing/2014/main" id="{1FE5D6B0-3B6A-4134-8EEA-AFC37410D5FB}"/>
              </a:ext>
            </a:extLst>
          </p:cNvPr>
          <p:cNvSpPr txBox="1">
            <a:spLocks/>
          </p:cNvSpPr>
          <p:nvPr/>
        </p:nvSpPr>
        <p:spPr>
          <a:xfrm>
            <a:off x="1165533" y="1866900"/>
            <a:ext cx="11603344" cy="1385279"/>
          </a:xfrm>
          <a:prstGeom prst="rect">
            <a:avLst/>
          </a:prstGeom>
        </p:spPr>
        <p:txBody>
          <a:bodyPr vert="horz" lIns="91425" tIns="91425" rIns="91425" bIns="91425"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cap="all" dirty="0">
                <a:latin typeface="Open Sans" panose="020B0606030504020204" pitchFamily="34" charset="0"/>
                <a:ea typeface="Open Sans" panose="020B0606030504020204" pitchFamily="34" charset="0"/>
                <a:cs typeface="Open Sans" panose="020B0606030504020204" pitchFamily="34" charset="0"/>
              </a:rPr>
              <a:t>5.</a:t>
            </a:r>
            <a:r>
              <a:rPr lang="vi-VN" sz="4000" b="1" cap="all" dirty="0">
                <a:latin typeface="Open Sans" panose="020B0606030504020204" pitchFamily="34" charset="0"/>
                <a:ea typeface="Open Sans" panose="020B0606030504020204" pitchFamily="34" charset="0"/>
                <a:cs typeface="Open Sans" panose="020B0606030504020204" pitchFamily="34" charset="0"/>
              </a:rPr>
              <a:t>I. TƯ TƯỞNG HỒ CHÍ MINH VỀ ĐẠI ĐOÀN KẾT TOÀN DÂN TỘC</a:t>
            </a:r>
            <a:endParaRPr lang="en-US" sz="4000" b="1" cap="all"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2465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1794" y="703294"/>
            <a:ext cx="10868916" cy="461665"/>
          </a:xfrm>
          <a:prstGeom prst="rect">
            <a:avLst/>
          </a:prstGeom>
        </p:spPr>
        <p:txBody>
          <a:bodyPr wrap="square">
            <a:spAutoFit/>
          </a:bodyPr>
          <a:lstStyle/>
          <a:p>
            <a:pPr algn="just"/>
            <a:r>
              <a:rPr lang="vi-VN"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Nguyên tắc xây dựng và hoạt động của Mặt trận dân tộc thống nhất</a:t>
            </a:r>
            <a:endPar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3EF31F2A-4FDE-461B-B44A-12A25598DD27}"/>
              </a:ext>
            </a:extLst>
          </p:cNvPr>
          <p:cNvSpPr/>
          <p:nvPr/>
        </p:nvSpPr>
        <p:spPr>
          <a:xfrm>
            <a:off x="1442558" y="2382016"/>
            <a:ext cx="5977417" cy="369332"/>
          </a:xfrm>
          <a:prstGeom prst="rect">
            <a:avLst/>
          </a:prstGeom>
        </p:spPr>
        <p:txBody>
          <a:bodyPr wrap="square">
            <a:spAutoFit/>
          </a:bodyPr>
          <a:lstStyle/>
          <a:p>
            <a:r>
              <a:rPr lang="vi-VN" i="1" dirty="0">
                <a:latin typeface="Open Sans" panose="020B0606030504020204" pitchFamily="34" charset="0"/>
                <a:ea typeface="Open Sans" panose="020B0606030504020204" pitchFamily="34" charset="0"/>
                <a:cs typeface="Open Sans" panose="020B0606030504020204" pitchFamily="34" charset="0"/>
              </a:rPr>
              <a:t>Một là, làm tốt công tác vận động quần chúng (Dân vận)</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14" name="Picture 13">
            <a:extLst>
              <a:ext uri="{FF2B5EF4-FFF2-40B4-BE49-F238E27FC236}">
                <a16:creationId xmlns:a16="http://schemas.microsoft.com/office/drawing/2014/main" id="{309405F6-7AD9-4E8C-9224-97BDF99950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8642" y="2489326"/>
            <a:ext cx="519943" cy="277303"/>
          </a:xfrm>
          <a:prstGeom prst="rect">
            <a:avLst/>
          </a:prstGeom>
        </p:spPr>
      </p:pic>
      <p:sp>
        <p:nvSpPr>
          <p:cNvPr id="17" name="Rectangle 16">
            <a:extLst>
              <a:ext uri="{FF2B5EF4-FFF2-40B4-BE49-F238E27FC236}">
                <a16:creationId xmlns:a16="http://schemas.microsoft.com/office/drawing/2014/main" id="{A99852FE-E89F-4150-8557-AADDAAFD954C}"/>
              </a:ext>
            </a:extLst>
          </p:cNvPr>
          <p:cNvSpPr/>
          <p:nvPr/>
        </p:nvSpPr>
        <p:spPr>
          <a:xfrm>
            <a:off x="2968252" y="3105834"/>
            <a:ext cx="6096000" cy="646331"/>
          </a:xfrm>
          <a:prstGeom prst="rect">
            <a:avLst/>
          </a:prstGeom>
        </p:spPr>
        <p:txBody>
          <a:bodyPr>
            <a:spAutoFit/>
          </a:bodyPr>
          <a:lstStyle/>
          <a:p>
            <a:r>
              <a:rPr lang="vi-VN" i="1" dirty="0">
                <a:latin typeface="Open Sans" panose="020B0606030504020204" pitchFamily="34" charset="0"/>
                <a:ea typeface="Open Sans" panose="020B0606030504020204" pitchFamily="34" charset="0"/>
                <a:cs typeface="Open Sans" panose="020B0606030504020204" pitchFamily="34" charset="0"/>
              </a:rPr>
              <a:t>Hai là, thành lập đoàn thể, tổ chức quần chúng phù hợp với từng đối tượng để tập hợp quần chúng.</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18" name="Picture 17">
            <a:extLst>
              <a:ext uri="{FF2B5EF4-FFF2-40B4-BE49-F238E27FC236}">
                <a16:creationId xmlns:a16="http://schemas.microsoft.com/office/drawing/2014/main" id="{71B95C23-DDD4-4CA9-9BC6-0403FCB3AF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6002" y="3387379"/>
            <a:ext cx="519943" cy="277303"/>
          </a:xfrm>
          <a:prstGeom prst="rect">
            <a:avLst/>
          </a:prstGeom>
        </p:spPr>
      </p:pic>
      <p:sp>
        <p:nvSpPr>
          <p:cNvPr id="19" name="Rectangle 18">
            <a:extLst>
              <a:ext uri="{FF2B5EF4-FFF2-40B4-BE49-F238E27FC236}">
                <a16:creationId xmlns:a16="http://schemas.microsoft.com/office/drawing/2014/main" id="{CFE6A0D7-EDE7-42EA-B4B8-BC939094EFB1}"/>
              </a:ext>
            </a:extLst>
          </p:cNvPr>
          <p:cNvSpPr/>
          <p:nvPr/>
        </p:nvSpPr>
        <p:spPr>
          <a:xfrm>
            <a:off x="4283144" y="4064894"/>
            <a:ext cx="6096000" cy="646331"/>
          </a:xfrm>
          <a:prstGeom prst="rect">
            <a:avLst/>
          </a:prstGeom>
        </p:spPr>
        <p:txBody>
          <a:bodyPr>
            <a:spAutoFit/>
          </a:bodyPr>
          <a:lstStyle/>
          <a:p>
            <a:r>
              <a:rPr lang="vi-VN" i="1" dirty="0">
                <a:latin typeface="Open Sans" panose="020B0606030504020204" pitchFamily="34" charset="0"/>
                <a:ea typeface="Open Sans" panose="020B0606030504020204" pitchFamily="34" charset="0"/>
                <a:cs typeface="Open Sans" panose="020B0606030504020204" pitchFamily="34" charset="0"/>
              </a:rPr>
              <a:t>Ba là, các đoàn thể, tổ chức quần chúng được tập hợp và đoàn kết trong Mặt trận dân tộc thống nhất.</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pic>
        <p:nvPicPr>
          <p:cNvPr id="20" name="Picture 19">
            <a:extLst>
              <a:ext uri="{FF2B5EF4-FFF2-40B4-BE49-F238E27FC236}">
                <a16:creationId xmlns:a16="http://schemas.microsoft.com/office/drawing/2014/main" id="{DBBE7112-9EF0-4E5A-A508-260707A33E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8952" y="4249409"/>
            <a:ext cx="519943" cy="277303"/>
          </a:xfrm>
          <a:prstGeom prst="rect">
            <a:avLst/>
          </a:prstGeom>
        </p:spPr>
      </p:pic>
      <p:pic>
        <p:nvPicPr>
          <p:cNvPr id="9" name="Picture 8">
            <a:extLst>
              <a:ext uri="{FF2B5EF4-FFF2-40B4-BE49-F238E27FC236}">
                <a16:creationId xmlns:a16="http://schemas.microsoft.com/office/drawing/2014/main" id="{BB2776A3-B6AE-437E-BA31-68F21E85E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375768106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anim calcmode="lin" valueType="num">
                                      <p:cBhvr>
                                        <p:cTn id="11" dur="1000" fill="hold"/>
                                        <p:tgtEl>
                                          <p:spTgt spid="13"/>
                                        </p:tgtEl>
                                        <p:attrNameLst>
                                          <p:attrName>ppt_x</p:attrName>
                                        </p:attrNameLst>
                                      </p:cBhvr>
                                      <p:tavLst>
                                        <p:tav tm="0">
                                          <p:val>
                                            <p:strVal val="#ppt_x"/>
                                          </p:val>
                                        </p:tav>
                                        <p:tav tm="100000">
                                          <p:val>
                                            <p:strVal val="#ppt_x"/>
                                          </p:val>
                                        </p:tav>
                                      </p:tavLst>
                                    </p:anim>
                                    <p:anim calcmode="lin" valueType="num">
                                      <p:cBhvr>
                                        <p:cTn id="12" dur="1000" fill="hold"/>
                                        <p:tgtEl>
                                          <p:spTgt spid="1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par>
                          <p:cTn id="16" fill="hold">
                            <p:stCondLst>
                              <p:cond delay="1000"/>
                            </p:stCondLst>
                            <p:childTnLst>
                              <p:par>
                                <p:cTn id="17" presetID="32" presetClass="emph" presetSubtype="0" repeatCount="indefinite" fill="hold" nodeType="afterEffect">
                                  <p:stCondLst>
                                    <p:cond delay="0"/>
                                  </p:stCondLst>
                                  <p:childTnLst>
                                    <p:animRot by="120000">
                                      <p:cBhvr>
                                        <p:cTn id="18" dur="100" fill="hold">
                                          <p:stCondLst>
                                            <p:cond delay="0"/>
                                          </p:stCondLst>
                                        </p:cTn>
                                        <p:tgtEl>
                                          <p:spTgt spid="14"/>
                                        </p:tgtEl>
                                        <p:attrNameLst>
                                          <p:attrName>r</p:attrName>
                                        </p:attrNameLst>
                                      </p:cBhvr>
                                    </p:animRot>
                                    <p:animRot by="-240000">
                                      <p:cBhvr>
                                        <p:cTn id="19" dur="200" fill="hold">
                                          <p:stCondLst>
                                            <p:cond delay="200"/>
                                          </p:stCondLst>
                                        </p:cTn>
                                        <p:tgtEl>
                                          <p:spTgt spid="14"/>
                                        </p:tgtEl>
                                        <p:attrNameLst>
                                          <p:attrName>r</p:attrName>
                                        </p:attrNameLst>
                                      </p:cBhvr>
                                    </p:animRot>
                                    <p:animRot by="240000">
                                      <p:cBhvr>
                                        <p:cTn id="20" dur="200" fill="hold">
                                          <p:stCondLst>
                                            <p:cond delay="400"/>
                                          </p:stCondLst>
                                        </p:cTn>
                                        <p:tgtEl>
                                          <p:spTgt spid="14"/>
                                        </p:tgtEl>
                                        <p:attrNameLst>
                                          <p:attrName>r</p:attrName>
                                        </p:attrNameLst>
                                      </p:cBhvr>
                                    </p:animRot>
                                    <p:animRot by="-240000">
                                      <p:cBhvr>
                                        <p:cTn id="21" dur="200" fill="hold">
                                          <p:stCondLst>
                                            <p:cond delay="600"/>
                                          </p:stCondLst>
                                        </p:cTn>
                                        <p:tgtEl>
                                          <p:spTgt spid="14"/>
                                        </p:tgtEl>
                                        <p:attrNameLst>
                                          <p:attrName>r</p:attrName>
                                        </p:attrNameLst>
                                      </p:cBhvr>
                                    </p:animRot>
                                    <p:animRot by="120000">
                                      <p:cBhvr>
                                        <p:cTn id="22" dur="200" fill="hold">
                                          <p:stCondLst>
                                            <p:cond delay="800"/>
                                          </p:stCondLst>
                                        </p:cTn>
                                        <p:tgtEl>
                                          <p:spTgt spid="14"/>
                                        </p:tgtEl>
                                        <p:attrNameLst>
                                          <p:attrName>r</p:attrName>
                                        </p:attrNameLst>
                                      </p:cBhvr>
                                    </p:animRot>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par>
                          <p:cTn id="32" fill="hold">
                            <p:stCondLst>
                              <p:cond delay="3000"/>
                            </p:stCondLst>
                            <p:childTnLst>
                              <p:par>
                                <p:cTn id="33" presetID="32" presetClass="emph" presetSubtype="0" repeatCount="indefinite" fill="hold" nodeType="afterEffect">
                                  <p:stCondLst>
                                    <p:cond delay="0"/>
                                  </p:stCondLst>
                                  <p:childTnLst>
                                    <p:animRot by="120000">
                                      <p:cBhvr>
                                        <p:cTn id="34" dur="100" fill="hold">
                                          <p:stCondLst>
                                            <p:cond delay="0"/>
                                          </p:stCondLst>
                                        </p:cTn>
                                        <p:tgtEl>
                                          <p:spTgt spid="18"/>
                                        </p:tgtEl>
                                        <p:attrNameLst>
                                          <p:attrName>r</p:attrName>
                                        </p:attrNameLst>
                                      </p:cBhvr>
                                    </p:animRot>
                                    <p:animRot by="-240000">
                                      <p:cBhvr>
                                        <p:cTn id="35" dur="200" fill="hold">
                                          <p:stCondLst>
                                            <p:cond delay="200"/>
                                          </p:stCondLst>
                                        </p:cTn>
                                        <p:tgtEl>
                                          <p:spTgt spid="18"/>
                                        </p:tgtEl>
                                        <p:attrNameLst>
                                          <p:attrName>r</p:attrName>
                                        </p:attrNameLst>
                                      </p:cBhvr>
                                    </p:animRot>
                                    <p:animRot by="240000">
                                      <p:cBhvr>
                                        <p:cTn id="36" dur="200" fill="hold">
                                          <p:stCondLst>
                                            <p:cond delay="400"/>
                                          </p:stCondLst>
                                        </p:cTn>
                                        <p:tgtEl>
                                          <p:spTgt spid="18"/>
                                        </p:tgtEl>
                                        <p:attrNameLst>
                                          <p:attrName>r</p:attrName>
                                        </p:attrNameLst>
                                      </p:cBhvr>
                                    </p:animRot>
                                    <p:animRot by="-240000">
                                      <p:cBhvr>
                                        <p:cTn id="37" dur="200" fill="hold">
                                          <p:stCondLst>
                                            <p:cond delay="600"/>
                                          </p:stCondLst>
                                        </p:cTn>
                                        <p:tgtEl>
                                          <p:spTgt spid="18"/>
                                        </p:tgtEl>
                                        <p:attrNameLst>
                                          <p:attrName>r</p:attrName>
                                        </p:attrNameLst>
                                      </p:cBhvr>
                                    </p:animRot>
                                    <p:animRot by="120000">
                                      <p:cBhvr>
                                        <p:cTn id="38" dur="200" fill="hold">
                                          <p:stCondLst>
                                            <p:cond delay="800"/>
                                          </p:stCondLst>
                                        </p:cTn>
                                        <p:tgtEl>
                                          <p:spTgt spid="18"/>
                                        </p:tgtEl>
                                        <p:attrNameLst>
                                          <p:attrName>r</p:attrName>
                                        </p:attrNameLst>
                                      </p:cBhvr>
                                    </p:animRot>
                                  </p:childTnLst>
                                </p:cTn>
                              </p:par>
                            </p:childTnLst>
                          </p:cTn>
                        </p:par>
                        <p:par>
                          <p:cTn id="39" fill="hold">
                            <p:stCondLst>
                              <p:cond delay="4000"/>
                            </p:stCondLst>
                            <p:childTnLst>
                              <p:par>
                                <p:cTn id="40" presetID="42"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childTnLst>
                          </p:cTn>
                        </p:par>
                        <p:par>
                          <p:cTn id="45" fill="hold">
                            <p:stCondLst>
                              <p:cond delay="5000"/>
                            </p:stCondLst>
                            <p:childTnLst>
                              <p:par>
                                <p:cTn id="46" presetID="1"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par>
                          <p:cTn id="48" fill="hold">
                            <p:stCondLst>
                              <p:cond delay="5000"/>
                            </p:stCondLst>
                            <p:childTnLst>
                              <p:par>
                                <p:cTn id="49" presetID="32" presetClass="emph" presetSubtype="0" repeatCount="indefinite" fill="hold" nodeType="afterEffect">
                                  <p:stCondLst>
                                    <p:cond delay="0"/>
                                  </p:stCondLst>
                                  <p:childTnLst>
                                    <p:animRot by="120000">
                                      <p:cBhvr>
                                        <p:cTn id="50" dur="100" fill="hold">
                                          <p:stCondLst>
                                            <p:cond delay="0"/>
                                          </p:stCondLst>
                                        </p:cTn>
                                        <p:tgtEl>
                                          <p:spTgt spid="20"/>
                                        </p:tgtEl>
                                        <p:attrNameLst>
                                          <p:attrName>r</p:attrName>
                                        </p:attrNameLst>
                                      </p:cBhvr>
                                    </p:animRot>
                                    <p:animRot by="-240000">
                                      <p:cBhvr>
                                        <p:cTn id="51" dur="200" fill="hold">
                                          <p:stCondLst>
                                            <p:cond delay="200"/>
                                          </p:stCondLst>
                                        </p:cTn>
                                        <p:tgtEl>
                                          <p:spTgt spid="20"/>
                                        </p:tgtEl>
                                        <p:attrNameLst>
                                          <p:attrName>r</p:attrName>
                                        </p:attrNameLst>
                                      </p:cBhvr>
                                    </p:animRot>
                                    <p:animRot by="240000">
                                      <p:cBhvr>
                                        <p:cTn id="52" dur="200" fill="hold">
                                          <p:stCondLst>
                                            <p:cond delay="400"/>
                                          </p:stCondLst>
                                        </p:cTn>
                                        <p:tgtEl>
                                          <p:spTgt spid="20"/>
                                        </p:tgtEl>
                                        <p:attrNameLst>
                                          <p:attrName>r</p:attrName>
                                        </p:attrNameLst>
                                      </p:cBhvr>
                                    </p:animRot>
                                    <p:animRot by="-240000">
                                      <p:cBhvr>
                                        <p:cTn id="53" dur="200" fill="hold">
                                          <p:stCondLst>
                                            <p:cond delay="600"/>
                                          </p:stCondLst>
                                        </p:cTn>
                                        <p:tgtEl>
                                          <p:spTgt spid="20"/>
                                        </p:tgtEl>
                                        <p:attrNameLst>
                                          <p:attrName>r</p:attrName>
                                        </p:attrNameLst>
                                      </p:cBhvr>
                                    </p:animRot>
                                    <p:animRot by="120000">
                                      <p:cBhvr>
                                        <p:cTn id="54" dur="200" fill="hold">
                                          <p:stCondLst>
                                            <p:cond delay="800"/>
                                          </p:stCondLst>
                                        </p:cTn>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7"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36644"/>
        </a:solidFill>
        <a:effectLst/>
      </p:bgPr>
    </p:bg>
    <p:spTree>
      <p:nvGrpSpPr>
        <p:cNvPr id="1" name=""/>
        <p:cNvGrpSpPr/>
        <p:nvPr/>
      </p:nvGrpSpPr>
      <p:grpSpPr>
        <a:xfrm>
          <a:off x="0" y="0"/>
          <a:ext cx="0" cy="0"/>
          <a:chOff x="0" y="0"/>
          <a:chExt cx="0" cy="0"/>
        </a:xfrm>
      </p:grpSpPr>
      <p:grpSp>
        <p:nvGrpSpPr>
          <p:cNvPr id="88" name="Shape 436"/>
          <p:cNvGrpSpPr/>
          <p:nvPr/>
        </p:nvGrpSpPr>
        <p:grpSpPr>
          <a:xfrm>
            <a:off x="637275" y="354105"/>
            <a:ext cx="900905" cy="945494"/>
            <a:chOff x="2594325" y="1627175"/>
            <a:chExt cx="440850" cy="440850"/>
          </a:xfrm>
          <a:solidFill>
            <a:schemeClr val="bg1"/>
          </a:solidFill>
        </p:grpSpPr>
        <p:sp>
          <p:nvSpPr>
            <p:cNvPr id="89" name="Shape 437"/>
            <p:cNvSpPr/>
            <p:nvPr/>
          </p:nvSpPr>
          <p:spPr>
            <a:xfrm>
              <a:off x="2594325" y="1890950"/>
              <a:ext cx="177075" cy="177075"/>
            </a:xfrm>
            <a:custGeom>
              <a:avLst/>
              <a:gdLst/>
              <a:ahLst/>
              <a:cxnLst/>
              <a:rect l="0" t="0" r="0" b="0"/>
              <a:pathLst>
                <a:path w="7083" h="7083" extrusionOk="0">
                  <a:moveTo>
                    <a:pt x="5544" y="0"/>
                  </a:moveTo>
                  <a:lnTo>
                    <a:pt x="538" y="5984"/>
                  </a:lnTo>
                  <a:lnTo>
                    <a:pt x="0" y="7083"/>
                  </a:lnTo>
                  <a:lnTo>
                    <a:pt x="1099" y="6546"/>
                  </a:lnTo>
                  <a:lnTo>
                    <a:pt x="7083" y="1539"/>
                  </a:lnTo>
                  <a:lnTo>
                    <a:pt x="5544" y="0"/>
                  </a:lnTo>
                  <a:close/>
                </a:path>
              </a:pathLst>
            </a:custGeom>
            <a:grpFill/>
            <a:ln>
              <a:noFill/>
            </a:ln>
          </p:spPr>
          <p:txBody>
            <a:bodyPr lIns="91425" tIns="91425" rIns="91425" bIns="91425" anchor="ctr" anchorCtr="0">
              <a:noAutofit/>
            </a:bodyPr>
            <a:lstStyle/>
            <a:p>
              <a:pPr lvl="0">
                <a:spcBef>
                  <a:spcPts val="0"/>
                </a:spcBef>
                <a:buNone/>
              </a:pPr>
              <a:endParaRPr>
                <a:solidFill>
                  <a:srgbClr val="434343"/>
                </a:solidFill>
              </a:endParaRPr>
            </a:p>
          </p:txBody>
        </p:sp>
        <p:sp>
          <p:nvSpPr>
            <p:cNvPr id="90" name="Shape 438"/>
            <p:cNvSpPr/>
            <p:nvPr/>
          </p:nvSpPr>
          <p:spPr>
            <a:xfrm>
              <a:off x="2858700" y="1627175"/>
              <a:ext cx="176475" cy="176475"/>
            </a:xfrm>
            <a:custGeom>
              <a:avLst/>
              <a:gdLst/>
              <a:ahLst/>
              <a:cxnLst/>
              <a:rect l="0" t="0" r="0" b="0"/>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grpFill/>
            <a:ln>
              <a:noFill/>
            </a:ln>
          </p:spPr>
          <p:txBody>
            <a:bodyPr lIns="91425" tIns="91425" rIns="91425" bIns="91425" anchor="ctr" anchorCtr="0">
              <a:noAutofit/>
            </a:bodyPr>
            <a:lstStyle/>
            <a:p>
              <a:pPr lvl="0">
                <a:spcBef>
                  <a:spcPts val="0"/>
                </a:spcBef>
                <a:buNone/>
              </a:pPr>
              <a:endParaRPr>
                <a:solidFill>
                  <a:srgbClr val="434343"/>
                </a:solidFill>
              </a:endParaRPr>
            </a:p>
          </p:txBody>
        </p:sp>
        <p:sp>
          <p:nvSpPr>
            <p:cNvPr id="91" name="Shape 439"/>
            <p:cNvSpPr/>
            <p:nvPr/>
          </p:nvSpPr>
          <p:spPr>
            <a:xfrm>
              <a:off x="2663325" y="1702275"/>
              <a:ext cx="296750" cy="296775"/>
            </a:xfrm>
            <a:custGeom>
              <a:avLst/>
              <a:gdLst/>
              <a:ahLst/>
              <a:cxnLst/>
              <a:rect l="0" t="0" r="0" b="0"/>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grpFill/>
            <a:ln>
              <a:noFill/>
            </a:ln>
          </p:spPr>
          <p:txBody>
            <a:bodyPr lIns="91425" tIns="91425" rIns="91425" bIns="91425" anchor="ctr" anchorCtr="0">
              <a:noAutofit/>
            </a:bodyPr>
            <a:lstStyle/>
            <a:p>
              <a:pPr lvl="0">
                <a:spcBef>
                  <a:spcPts val="0"/>
                </a:spcBef>
                <a:buNone/>
              </a:pPr>
              <a:endParaRPr>
                <a:solidFill>
                  <a:srgbClr val="434343"/>
                </a:solidFill>
              </a:endParaRPr>
            </a:p>
          </p:txBody>
        </p:sp>
      </p:grpSp>
      <p:sp>
        <p:nvSpPr>
          <p:cNvPr id="276" name="Rectangle 275"/>
          <p:cNvSpPr/>
          <p:nvPr/>
        </p:nvSpPr>
        <p:spPr>
          <a:xfrm rot="5400000">
            <a:off x="11692023" y="556334"/>
            <a:ext cx="1369286" cy="307777"/>
          </a:xfrm>
          <a:prstGeom prst="rect">
            <a:avLst/>
          </a:prstGeom>
        </p:spPr>
        <p:txBody>
          <a:bodyPr wrap="none">
            <a:spAutoFit/>
          </a:bodyPr>
          <a:lstStyle/>
          <a:p>
            <a:r>
              <a:rPr lang="en-US" sz="1400" dirty="0"/>
              <a:t>Slidehood.com</a:t>
            </a:r>
          </a:p>
        </p:txBody>
      </p:sp>
      <p:sp>
        <p:nvSpPr>
          <p:cNvPr id="275" name="Rectangle 274"/>
          <p:cNvSpPr/>
          <p:nvPr/>
        </p:nvSpPr>
        <p:spPr>
          <a:xfrm>
            <a:off x="1425941" y="479476"/>
            <a:ext cx="2515432" cy="707886"/>
          </a:xfrm>
          <a:prstGeom prst="rect">
            <a:avLst/>
          </a:prstGeom>
        </p:spPr>
        <p:txBody>
          <a:bodyPr wrap="none">
            <a:spAutoFit/>
          </a:bodyPr>
          <a:lstStyle/>
          <a:p>
            <a:r>
              <a:rPr lang="en-US" sz="4000" b="1" spc="-300" dirty="0">
                <a:solidFill>
                  <a:schemeClr val="bg1"/>
                </a:solidFill>
                <a:latin typeface="OCR A Extended" panose="02010509020102010303" pitchFamily="50" charset="0"/>
                <a:ea typeface="NSimSun" panose="02010609030101010101" pitchFamily="49" charset="-122"/>
                <a:cs typeface="Montserrat" charset="0"/>
              </a:rPr>
              <a:t> </a:t>
            </a:r>
            <a:r>
              <a:rPr lang="en-US" sz="4000" b="1" spc="-300" dirty="0" err="1">
                <a:solidFill>
                  <a:schemeClr val="bg1"/>
                </a:solidFill>
                <a:latin typeface="OCR A Extended" panose="02010509020102010303" pitchFamily="50" charset="0"/>
                <a:ea typeface="NSimSun" panose="02010609030101010101" pitchFamily="49" charset="-122"/>
                <a:cs typeface="Montserrat" charset="0"/>
              </a:rPr>
              <a:t>Kết</a:t>
            </a:r>
            <a:r>
              <a:rPr lang="en-US" sz="4000" b="1" spc="-300" dirty="0">
                <a:solidFill>
                  <a:schemeClr val="bg1"/>
                </a:solidFill>
                <a:latin typeface="OCR A Extended" panose="02010509020102010303" pitchFamily="50" charset="0"/>
                <a:ea typeface="NSimSun" panose="02010609030101010101" pitchFamily="49" charset="-122"/>
                <a:cs typeface="Montserrat" charset="0"/>
              </a:rPr>
              <a:t> </a:t>
            </a:r>
            <a:r>
              <a:rPr lang="en-US" sz="4000" b="1" spc="-300" dirty="0" err="1">
                <a:solidFill>
                  <a:schemeClr val="bg1"/>
                </a:solidFill>
                <a:latin typeface="OCR A Extended" panose="02010509020102010303" pitchFamily="50" charset="0"/>
                <a:ea typeface="NSimSun" panose="02010609030101010101" pitchFamily="49" charset="-122"/>
                <a:cs typeface="Montserrat" charset="0"/>
              </a:rPr>
              <a:t>luận</a:t>
            </a:r>
            <a:endParaRPr lang="en-US" sz="4000" b="1" spc="-300" dirty="0">
              <a:solidFill>
                <a:schemeClr val="bg1"/>
              </a:solidFill>
              <a:latin typeface="OCR A Extended" panose="02010509020102010303" pitchFamily="50" charset="0"/>
              <a:ea typeface="NSimSun" panose="02010609030101010101" pitchFamily="49" charset="-122"/>
              <a:cs typeface="Montserrat" charset="0"/>
            </a:endParaRPr>
          </a:p>
        </p:txBody>
      </p:sp>
      <p:pic>
        <p:nvPicPr>
          <p:cNvPr id="279" name="Picture 278">
            <a:extLst>
              <a:ext uri="{FF2B5EF4-FFF2-40B4-BE49-F238E27FC236}">
                <a16:creationId xmlns:a16="http://schemas.microsoft.com/office/drawing/2014/main" id="{37922777-548B-42C4-8E70-9FBD28A0E3C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Effect>
                      <a14:brightnessContrast bright="100000"/>
                    </a14:imgEffect>
                  </a14:imgLayer>
                </a14:imgProps>
              </a:ext>
            </a:extLst>
          </a:blip>
          <a:stretch>
            <a:fillRect/>
          </a:stretch>
        </p:blipFill>
        <p:spPr>
          <a:xfrm>
            <a:off x="609600" y="1299599"/>
            <a:ext cx="10972799" cy="5766056"/>
          </a:xfrm>
          <a:prstGeom prst="rect">
            <a:avLst/>
          </a:prstGeom>
        </p:spPr>
      </p:pic>
      <p:sp>
        <p:nvSpPr>
          <p:cNvPr id="280" name="TextBox 279"/>
          <p:cNvSpPr txBox="1"/>
          <p:nvPr/>
        </p:nvSpPr>
        <p:spPr>
          <a:xfrm>
            <a:off x="1838738" y="2504661"/>
            <a:ext cx="8368747" cy="3785652"/>
          </a:xfrm>
          <a:prstGeom prst="rect">
            <a:avLst/>
          </a:prstGeom>
          <a:noFill/>
        </p:spPr>
        <p:txBody>
          <a:bodyPr wrap="square" rtlCol="0">
            <a:spAutoFit/>
          </a:bodyPr>
          <a:lstStyle/>
          <a:p>
            <a:pPr algn="just"/>
            <a:r>
              <a:rPr lang="en-US" sz="2000" dirty="0" err="1">
                <a:solidFill>
                  <a:schemeClr val="bg1"/>
                </a:solidFill>
                <a:latin typeface="Sitka Subheading" panose="02000505000000020004" pitchFamily="2" charset="0"/>
              </a:rPr>
              <a:t>Đại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đoàn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kết</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dân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tộc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là</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một</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chiến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lược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cách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mạng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được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Hồ</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Chí</a:t>
            </a:r>
            <a:r>
              <a:rPr lang="en-US" sz="2000" dirty="0">
                <a:solidFill>
                  <a:schemeClr val="bg1"/>
                </a:solidFill>
                <a:latin typeface="Sitka Subheading" panose="02000505000000020004" pitchFamily="2" charset="0"/>
              </a:rPr>
              <a:t> Minh </a:t>
            </a:r>
            <a:r>
              <a:rPr lang="en-US" sz="2000" dirty="0" err="1">
                <a:solidFill>
                  <a:schemeClr val="bg1"/>
                </a:solidFill>
                <a:latin typeface="Sitka Subheading" panose="02000505000000020004" pitchFamily="2" charset="0"/>
              </a:rPr>
              <a:t>đề</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ra</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từ</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rất</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sớm</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trở</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thành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tư</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tưởng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chỉ</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đạo</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xuyên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suốt</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quá</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trình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cách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mạng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Việt</a:t>
            </a:r>
            <a:r>
              <a:rPr lang="en-US" sz="2000" dirty="0">
                <a:solidFill>
                  <a:schemeClr val="bg1"/>
                </a:solidFill>
                <a:latin typeface="Sitka Subheading" panose="02000505000000020004" pitchFamily="2" charset="0"/>
              </a:rPr>
              <a:t> Nam, </a:t>
            </a:r>
            <a:r>
              <a:rPr lang="en-US" sz="2000" dirty="0" err="1">
                <a:solidFill>
                  <a:schemeClr val="bg1"/>
                </a:solidFill>
                <a:latin typeface="Sitka Subheading" panose="02000505000000020004" pitchFamily="2" charset="0"/>
              </a:rPr>
              <a:t>là</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cội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nguyền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sức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mạnh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làm</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nên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mọi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thắng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lợi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của</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cách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mạng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Việt</a:t>
            </a:r>
            <a:r>
              <a:rPr lang="en-US" sz="2000" dirty="0">
                <a:solidFill>
                  <a:schemeClr val="bg1"/>
                </a:solidFill>
                <a:latin typeface="Sitka Subheading" panose="02000505000000020004" pitchFamily="2" charset="0"/>
              </a:rPr>
              <a:t> Nam, </a:t>
            </a:r>
            <a:r>
              <a:rPr lang="en-US" sz="2000" dirty="0" err="1">
                <a:solidFill>
                  <a:schemeClr val="bg1"/>
                </a:solidFill>
                <a:latin typeface="Sitka Subheading" panose="02000505000000020004" pitchFamily="2" charset="0"/>
              </a:rPr>
              <a:t>một</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đóng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góp</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quan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trọng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vào</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lý</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luận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cách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mạng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thế</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giới</a:t>
            </a:r>
            <a:r>
              <a:rPr lang="en-US" sz="2000" dirty="0">
                <a:solidFill>
                  <a:schemeClr val="bg1"/>
                </a:solidFill>
                <a:latin typeface="Sitka Subheading" panose="02000505000000020004" pitchFamily="2" charset="0"/>
              </a:rPr>
              <a:t>. </a:t>
            </a:r>
          </a:p>
          <a:p>
            <a:pPr algn="just"/>
            <a:endParaRPr lang="en-US" sz="2000" dirty="0">
              <a:solidFill>
                <a:schemeClr val="bg1"/>
              </a:solidFill>
              <a:latin typeface="Sitka Subheading" panose="02000505000000020004" pitchFamily="2" charset="0"/>
            </a:endParaRPr>
          </a:p>
          <a:p>
            <a:pPr algn="just"/>
            <a:r>
              <a:rPr lang="en-US" sz="2000" dirty="0" err="1">
                <a:solidFill>
                  <a:schemeClr val="bg1"/>
                </a:solidFill>
                <a:latin typeface="Sitka Subheading" panose="02000505000000020004" pitchFamily="2" charset="0"/>
              </a:rPr>
              <a:t>Đại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đoàn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kết</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dân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tộc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là</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yếu</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tố</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nội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sinh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có</a:t>
            </a:r>
            <a:r>
              <a:rPr lang="en-US" sz="2000" dirty="0">
                <a:solidFill>
                  <a:schemeClr val="bg1"/>
                </a:solidFill>
                <a:latin typeface="Sitka Subheading" panose="02000505000000020004" pitchFamily="2" charset="0"/>
              </a:rPr>
              <a:t> ý </a:t>
            </a:r>
            <a:r>
              <a:rPr lang="en-US" sz="2000" dirty="0" err="1">
                <a:solidFill>
                  <a:schemeClr val="bg1"/>
                </a:solidFill>
                <a:latin typeface="Sitka Subheading" panose="02000505000000020004" pitchFamily="2" charset="0"/>
              </a:rPr>
              <a:t>nghĩa</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quyết</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định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nhằm</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tạo</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lực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và</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thế</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để</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vươn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ra</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bên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ngoài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làm</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cho</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lực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và</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thế</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trong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nước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ngày</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càng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tăng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Thực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hiện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đại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đoàn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kết</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dân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tộc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gắn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liền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với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đoàn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kết</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quốc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tế</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kết</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hợp</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sức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mạnh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dân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tộc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với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sức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mạnh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thời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đại</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sẽ</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là</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ngọn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nguồn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tạo</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nên</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sức</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mạnh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vô</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địch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của</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cách</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mạng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Việt</a:t>
            </a:r>
            <a:r>
              <a:rPr lang="en-US" sz="2000" dirty="0">
                <a:solidFill>
                  <a:schemeClr val="bg1"/>
                </a:solidFill>
                <a:latin typeface="Sitka Subheading" panose="02000505000000020004" pitchFamily="2" charset="0"/>
              </a:rPr>
              <a:t> Nam </a:t>
            </a:r>
            <a:r>
              <a:rPr lang="en-US" sz="2000" dirty="0" err="1">
                <a:solidFill>
                  <a:schemeClr val="bg1"/>
                </a:solidFill>
                <a:latin typeface="Sitka Subheading" panose="02000505000000020004" pitchFamily="2" charset="0"/>
              </a:rPr>
              <a:t>theo</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tư</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tưởng</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Hồ</a:t>
            </a:r>
            <a:r>
              <a:rPr lang="en-US" sz="2000" dirty="0">
                <a:solidFill>
                  <a:schemeClr val="bg1"/>
                </a:solidFill>
                <a:latin typeface="Sitka Subheading" panose="02000505000000020004" pitchFamily="2" charset="0"/>
              </a:rPr>
              <a:t> </a:t>
            </a:r>
            <a:r>
              <a:rPr lang="en-US" sz="2000" dirty="0" err="1">
                <a:solidFill>
                  <a:schemeClr val="bg1"/>
                </a:solidFill>
                <a:latin typeface="Sitka Subheading" panose="02000505000000020004" pitchFamily="2" charset="0"/>
              </a:rPr>
              <a:t>Chí</a:t>
            </a:r>
            <a:r>
              <a:rPr lang="en-US" sz="2000" dirty="0">
                <a:solidFill>
                  <a:schemeClr val="bg1"/>
                </a:solidFill>
                <a:latin typeface="Sitka Subheading" panose="02000505000000020004" pitchFamily="2" charset="0"/>
              </a:rPr>
              <a:t> Minh. </a:t>
            </a:r>
          </a:p>
        </p:txBody>
      </p:sp>
    </p:spTree>
    <p:extLst>
      <p:ext uri="{BB962C8B-B14F-4D97-AF65-F5344CB8AC3E}">
        <p14:creationId xmlns:p14="http://schemas.microsoft.com/office/powerpoint/2010/main" val="273755573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barn(inVertical)">
                                      <p:cBhvr>
                                        <p:cTn id="7" dur="500"/>
                                        <p:tgtEl>
                                          <p:spTgt spid="27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79"/>
                                        </p:tgtEl>
                                        <p:attrNameLst>
                                          <p:attrName>style.visibility</p:attrName>
                                        </p:attrNameLst>
                                      </p:cBhvr>
                                      <p:to>
                                        <p:strVal val="visible"/>
                                      </p:to>
                                    </p:set>
                                    <p:animEffect transition="in" filter="barn(inVertical)">
                                      <p:cBhvr>
                                        <p:cTn id="12" dur="500"/>
                                        <p:tgtEl>
                                          <p:spTgt spid="27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80"/>
                                        </p:tgtEl>
                                        <p:attrNameLst>
                                          <p:attrName>style.visibility</p:attrName>
                                        </p:attrNameLst>
                                      </p:cBhvr>
                                      <p:to>
                                        <p:strVal val="visible"/>
                                      </p:to>
                                    </p:set>
                                    <p:animEffect transition="in" filter="barn(inVertical)">
                                      <p:cBhvr>
                                        <p:cTn id="15" dur="500"/>
                                        <p:tgtEl>
                                          <p:spTgt spid="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P spid="28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ctrTitle"/>
          </p:nvPr>
        </p:nvSpPr>
        <p:spPr>
          <a:xfrm>
            <a:off x="1903557" y="1636020"/>
            <a:ext cx="8734948" cy="3214325"/>
          </a:xfrm>
          <a:prstGeom prst="rect">
            <a:avLst/>
          </a:prstGeom>
        </p:spPr>
        <p:txBody>
          <a:bodyPr vert="horz" lIns="121900" tIns="121900" rIns="121900" bIns="121900" rtlCol="0" anchor="b" anchorCtr="0">
            <a:noAutofit/>
            <a:scene3d>
              <a:camera prst="orthographicFront">
                <a:rot lat="900000" lon="300000" rev="0"/>
              </a:camera>
              <a:lightRig rig="threePt" dir="t"/>
            </a:scene3d>
          </a:bodyPr>
          <a:lstStyle/>
          <a:p>
            <a:pPr algn="l"/>
            <a:r>
              <a:rPr lang="en" sz="5333" dirty="0"/>
              <a:t/>
            </a:r>
            <a:br>
              <a:rPr lang="en" sz="5333" dirty="0"/>
            </a:br>
            <a:r>
              <a:rPr lang="en" sz="5333" dirty="0"/>
              <a:t/>
            </a:r>
            <a:br>
              <a:rPr lang="en" sz="5333" dirty="0"/>
            </a:br>
            <a:r>
              <a:rPr lang="en" sz="5333" dirty="0"/>
              <a:t>5.2. Tư tưởng Hồ Chí Minh về đoàn kết quốc tế</a:t>
            </a:r>
            <a:br>
              <a:rPr lang="en" sz="5333" dirty="0"/>
            </a:br>
            <a:r>
              <a:rPr lang="en" sz="5333" dirty="0"/>
              <a:t>5.2.1. Sự cần thiết phải đoàn kết quốc tế</a:t>
            </a:r>
          </a:p>
        </p:txBody>
      </p:sp>
    </p:spTree>
    <p:extLst>
      <p:ext uri="{BB962C8B-B14F-4D97-AF65-F5344CB8AC3E}">
        <p14:creationId xmlns:p14="http://schemas.microsoft.com/office/powerpoint/2010/main" val="2014608202"/>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7" name="Shape 587"/>
          <p:cNvSpPr txBox="1">
            <a:spLocks noGrp="1"/>
          </p:cNvSpPr>
          <p:nvPr>
            <p:ph type="title" idx="4294967295"/>
          </p:nvPr>
        </p:nvSpPr>
        <p:spPr>
          <a:xfrm>
            <a:off x="374601" y="5778001"/>
            <a:ext cx="11449999" cy="709599"/>
          </a:xfrm>
          <a:prstGeom prst="rect">
            <a:avLst/>
          </a:prstGeom>
          <a:solidFill>
            <a:srgbClr val="1155CC">
              <a:alpha val="49620"/>
            </a:srgbClr>
          </a:solidFill>
          <a:ln>
            <a:noFill/>
          </a:ln>
        </p:spPr>
        <p:txBody>
          <a:bodyPr vert="horz" lIns="121900" tIns="121900" rIns="121900" bIns="121900" rtlCol="0" anchor="ctr" anchorCtr="0">
            <a:noAutofit/>
          </a:bodyPr>
          <a:lstStyle/>
          <a:p>
            <a:pPr algn="ctr">
              <a:spcBef>
                <a:spcPts val="0"/>
              </a:spcBef>
            </a:pPr>
            <a:r>
              <a:rPr lang="en" sz="2667" dirty="0">
                <a:solidFill>
                  <a:srgbClr val="FFFFFF"/>
                </a:solidFill>
              </a:rPr>
              <a:t>Sức Mạnh Dân Tộc + Sức Mạnh Thời Đại == Sức Mạnh Tổng Hợp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304" y="1323406"/>
            <a:ext cx="4798392" cy="4101151"/>
          </a:xfrm>
          <a:prstGeom prst="rect">
            <a:avLst/>
          </a:prstGeom>
        </p:spPr>
      </p:pic>
      <p:sp>
        <p:nvSpPr>
          <p:cNvPr id="4" name="Explosion 2 3"/>
          <p:cNvSpPr/>
          <p:nvPr/>
        </p:nvSpPr>
        <p:spPr>
          <a:xfrm>
            <a:off x="760018" y="1701039"/>
            <a:ext cx="6060660" cy="3136344"/>
          </a:xfrm>
          <a:prstGeom prst="irregularSeal2">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733" b="1" i="1" dirty="0" err="1">
                <a:effectLst>
                  <a:outerShdw blurRad="38100" dist="38100" dir="2700000" algn="tl">
                    <a:srgbClr val="000000">
                      <a:alpha val="43137"/>
                    </a:srgbClr>
                  </a:outerShdw>
                </a:effectLst>
              </a:rPr>
              <a:t>Sức</a:t>
            </a:r>
            <a:r>
              <a:rPr lang="en-US" sz="3733" b="1" i="1" dirty="0">
                <a:effectLst>
                  <a:outerShdw blurRad="38100" dist="38100" dir="2700000" algn="tl">
                    <a:srgbClr val="000000">
                      <a:alpha val="43137"/>
                    </a:srgbClr>
                  </a:outerShdw>
                </a:effectLst>
              </a:rPr>
              <a:t> </a:t>
            </a:r>
            <a:r>
              <a:rPr lang="en-US" sz="3733" b="1" i="1" dirty="0" err="1">
                <a:effectLst>
                  <a:outerShdw blurRad="38100" dist="38100" dir="2700000" algn="tl">
                    <a:srgbClr val="000000">
                      <a:alpha val="43137"/>
                    </a:srgbClr>
                  </a:outerShdw>
                </a:effectLst>
              </a:rPr>
              <a:t>Mạnh</a:t>
            </a:r>
            <a:endParaRPr lang="en-US" sz="3733" b="1" i="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E5392853-1EAD-4BA9-87DF-ED4CA9253240}"/>
              </a:ext>
            </a:extLst>
          </p:cNvPr>
          <p:cNvSpPr txBox="1"/>
          <p:nvPr/>
        </p:nvSpPr>
        <p:spPr>
          <a:xfrm>
            <a:off x="278749" y="558239"/>
            <a:ext cx="9391487" cy="1366528"/>
          </a:xfrm>
          <a:prstGeom prst="rect">
            <a:avLst/>
          </a:prstGeom>
          <a:noFill/>
        </p:spPr>
        <p:txBody>
          <a:bodyPr wrap="square">
            <a:spAutoFit/>
          </a:bodyPr>
          <a:lstStyle/>
          <a:p>
            <a:pPr indent="609585">
              <a:lnSpc>
                <a:spcPct val="115000"/>
              </a:lnSpc>
              <a:spcBef>
                <a:spcPts val="400"/>
              </a:spcBef>
              <a:spcAft>
                <a:spcPts val="400"/>
              </a:spcAft>
            </a:pPr>
            <a:r>
              <a:rPr lang="vi-VN" sz="2400" b="1" dirty="0">
                <a:latin typeface="Open Sans" panose="020B0606030504020204" pitchFamily="34" charset="0"/>
                <a:ea typeface="Open Sans" panose="020B0606030504020204" pitchFamily="34" charset="0"/>
                <a:cs typeface="Open Sans" panose="020B0606030504020204" pitchFamily="34" charset="0"/>
              </a:rPr>
              <a:t>Thực hiện đoàn kết quốc tế nhằm kết hợp sức mạnh dân tộc với sức mạnh thời đại, tạo sức mạnh tổng hợp cho cách mạng</a:t>
            </a:r>
            <a:endParaRPr lang="en-US" sz="2400"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17161001"/>
      </p:ext>
    </p:extLst>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Shape 619"/>
          <p:cNvSpPr txBox="1">
            <a:spLocks noGrp="1"/>
          </p:cNvSpPr>
          <p:nvPr>
            <p:ph type="ctrTitle" idx="4294967295"/>
          </p:nvPr>
        </p:nvSpPr>
        <p:spPr>
          <a:xfrm>
            <a:off x="2009133" y="1829467"/>
            <a:ext cx="8173600" cy="1546399"/>
          </a:xfrm>
          <a:prstGeom prst="rect">
            <a:avLst/>
          </a:prstGeom>
          <a:noFill/>
          <a:ln>
            <a:noFill/>
          </a:ln>
        </p:spPr>
        <p:txBody>
          <a:bodyPr vert="horz" lIns="121900" tIns="121900" rIns="121900" bIns="121900" rtlCol="0" anchor="ctr" anchorCtr="0">
            <a:noAutofit/>
          </a:bodyPr>
          <a:lstStyle/>
          <a:p>
            <a:pPr algn="ctr">
              <a:spcBef>
                <a:spcPts val="0"/>
              </a:spcBef>
            </a:pPr>
            <a:r>
              <a:rPr lang="en" sz="6400" dirty="0"/>
              <a:t>Sức Mạnh tổng Hợp là như thế nào?</a:t>
            </a:r>
          </a:p>
        </p:txBody>
      </p:sp>
      <p:cxnSp>
        <p:nvCxnSpPr>
          <p:cNvPr id="621" name="Shape 621"/>
          <p:cNvCxnSpPr/>
          <p:nvPr/>
        </p:nvCxnSpPr>
        <p:spPr>
          <a:xfrm>
            <a:off x="2070801" y="3742828"/>
            <a:ext cx="8050399" cy="0"/>
          </a:xfrm>
          <a:prstGeom prst="straightConnector1">
            <a:avLst/>
          </a:prstGeom>
          <a:noFill/>
          <a:ln w="19050" cap="rnd" cmpd="sng">
            <a:solidFill>
              <a:srgbClr val="A4C2F4"/>
            </a:solidFill>
            <a:prstDash val="dash"/>
            <a:round/>
            <a:headEnd type="none" w="lg" len="lg"/>
            <a:tailEnd type="none" w="lg" len="lg"/>
          </a:ln>
        </p:spPr>
      </p:cxnSp>
    </p:spTree>
    <p:extLst>
      <p:ext uri="{BB962C8B-B14F-4D97-AF65-F5344CB8AC3E}">
        <p14:creationId xmlns:p14="http://schemas.microsoft.com/office/powerpoint/2010/main" val="2853481478"/>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4" name="Rectangle 3"/>
          <p:cNvSpPr/>
          <p:nvPr/>
        </p:nvSpPr>
        <p:spPr>
          <a:xfrm>
            <a:off x="2526752" y="1607930"/>
            <a:ext cx="2138017" cy="1007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Sức</a:t>
            </a:r>
            <a:r>
              <a:rPr lang="en-US" sz="2400" dirty="0"/>
              <a:t> </a:t>
            </a:r>
            <a:r>
              <a:rPr lang="en-US" sz="2400" dirty="0" err="1"/>
              <a:t>Mạnh</a:t>
            </a:r>
            <a:r>
              <a:rPr lang="en-US" sz="2400" dirty="0"/>
              <a:t> </a:t>
            </a:r>
            <a:r>
              <a:rPr lang="en-US" sz="2400" dirty="0" err="1"/>
              <a:t>Dân</a:t>
            </a:r>
            <a:r>
              <a:rPr lang="en-US" sz="2400" dirty="0"/>
              <a:t> </a:t>
            </a:r>
            <a:r>
              <a:rPr lang="en-US" sz="2400" dirty="0" err="1"/>
              <a:t>Tộc</a:t>
            </a:r>
            <a:endParaRPr lang="en-US" sz="2400" dirty="0"/>
          </a:p>
        </p:txBody>
      </p:sp>
      <p:sp>
        <p:nvSpPr>
          <p:cNvPr id="9" name="Rectangle 8"/>
          <p:cNvSpPr/>
          <p:nvPr/>
        </p:nvSpPr>
        <p:spPr>
          <a:xfrm>
            <a:off x="2526751" y="3940311"/>
            <a:ext cx="2213167" cy="1007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Sức</a:t>
            </a:r>
            <a:r>
              <a:rPr lang="en-US" sz="2400" dirty="0"/>
              <a:t> </a:t>
            </a:r>
            <a:r>
              <a:rPr lang="en-US" sz="2400" dirty="0" err="1"/>
              <a:t>Mạnh</a:t>
            </a:r>
            <a:r>
              <a:rPr lang="en-US" sz="2400" dirty="0"/>
              <a:t> </a:t>
            </a:r>
            <a:r>
              <a:rPr lang="en-US" sz="2400" dirty="0" err="1"/>
              <a:t>Thời</a:t>
            </a:r>
            <a:r>
              <a:rPr lang="en-US" sz="2400" dirty="0"/>
              <a:t> </a:t>
            </a:r>
            <a:r>
              <a:rPr lang="en-US" sz="2400" dirty="0" err="1"/>
              <a:t>Đại</a:t>
            </a:r>
            <a:endParaRPr lang="en-US" sz="2400" dirty="0"/>
          </a:p>
        </p:txBody>
      </p:sp>
      <p:sp>
        <p:nvSpPr>
          <p:cNvPr id="5" name="Cross 4"/>
          <p:cNvSpPr/>
          <p:nvPr/>
        </p:nvSpPr>
        <p:spPr>
          <a:xfrm>
            <a:off x="3226933" y="2893391"/>
            <a:ext cx="812800" cy="768624"/>
          </a:xfrm>
          <a:prstGeom prst="plus">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6" name="Oval 5"/>
          <p:cNvSpPr/>
          <p:nvPr/>
        </p:nvSpPr>
        <p:spPr>
          <a:xfrm>
            <a:off x="331721" y="911088"/>
            <a:ext cx="1864084" cy="883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Lòng</a:t>
            </a:r>
            <a:r>
              <a:rPr lang="en-US" sz="1600" dirty="0"/>
              <a:t> </a:t>
            </a:r>
            <a:r>
              <a:rPr lang="en-US" sz="1600" dirty="0" err="1"/>
              <a:t>Yêu</a:t>
            </a:r>
            <a:r>
              <a:rPr lang="en-US" sz="1600" dirty="0"/>
              <a:t> </a:t>
            </a:r>
            <a:r>
              <a:rPr lang="en-US" sz="1600" dirty="0" err="1"/>
              <a:t>Nước</a:t>
            </a:r>
            <a:endParaRPr lang="en-US" sz="1600" dirty="0"/>
          </a:p>
        </p:txBody>
      </p:sp>
      <p:sp>
        <p:nvSpPr>
          <p:cNvPr id="12" name="Oval 11"/>
          <p:cNvSpPr/>
          <p:nvPr/>
        </p:nvSpPr>
        <p:spPr>
          <a:xfrm>
            <a:off x="2270954" y="75098"/>
            <a:ext cx="2791791" cy="883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Ý </a:t>
            </a:r>
            <a:r>
              <a:rPr lang="en-US" sz="1600" dirty="0" err="1"/>
              <a:t>Thức</a:t>
            </a:r>
            <a:r>
              <a:rPr lang="en-US" sz="1600" dirty="0"/>
              <a:t> </a:t>
            </a:r>
            <a:r>
              <a:rPr lang="en-US" sz="1600" dirty="0" err="1"/>
              <a:t>Tự</a:t>
            </a:r>
            <a:r>
              <a:rPr lang="en-US" sz="1600" dirty="0"/>
              <a:t> </a:t>
            </a:r>
            <a:r>
              <a:rPr lang="en-US" sz="1600" dirty="0" err="1"/>
              <a:t>Lực</a:t>
            </a:r>
            <a:r>
              <a:rPr lang="en-US" sz="1600" dirty="0"/>
              <a:t> </a:t>
            </a:r>
            <a:r>
              <a:rPr lang="en-US" sz="1600" dirty="0" err="1"/>
              <a:t>Tự</a:t>
            </a:r>
            <a:r>
              <a:rPr lang="en-US" sz="1600" dirty="0"/>
              <a:t> </a:t>
            </a:r>
            <a:r>
              <a:rPr lang="en-US" sz="1600" dirty="0" err="1"/>
              <a:t>Cường</a:t>
            </a:r>
            <a:r>
              <a:rPr lang="en-US" sz="1600" dirty="0"/>
              <a:t> </a:t>
            </a:r>
            <a:r>
              <a:rPr lang="en-US" sz="1600" dirty="0" err="1"/>
              <a:t>Dân</a:t>
            </a:r>
            <a:r>
              <a:rPr lang="en-US" sz="1600" dirty="0"/>
              <a:t> </a:t>
            </a:r>
            <a:r>
              <a:rPr lang="en-US" sz="1600" dirty="0" err="1"/>
              <a:t>Tộc</a:t>
            </a:r>
            <a:endParaRPr lang="en-US" sz="1600" dirty="0"/>
          </a:p>
        </p:txBody>
      </p:sp>
      <p:sp>
        <p:nvSpPr>
          <p:cNvPr id="13" name="Oval 12"/>
          <p:cNvSpPr/>
          <p:nvPr/>
        </p:nvSpPr>
        <p:spPr>
          <a:xfrm>
            <a:off x="4936292" y="758688"/>
            <a:ext cx="2134777" cy="883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Ý </a:t>
            </a:r>
            <a:r>
              <a:rPr lang="en-US" sz="1600" dirty="0" err="1"/>
              <a:t>Chí</a:t>
            </a:r>
            <a:r>
              <a:rPr lang="en-US" sz="1600" dirty="0"/>
              <a:t> </a:t>
            </a:r>
            <a:r>
              <a:rPr lang="en-US" sz="1600" dirty="0" err="1"/>
              <a:t>Đấu</a:t>
            </a:r>
            <a:r>
              <a:rPr lang="en-US" sz="1600" dirty="0"/>
              <a:t> </a:t>
            </a:r>
            <a:r>
              <a:rPr lang="en-US" sz="1600" dirty="0" err="1"/>
              <a:t>Tranh</a:t>
            </a:r>
            <a:endParaRPr lang="en-US" sz="1600" dirty="0"/>
          </a:p>
        </p:txBody>
      </p:sp>
      <p:sp>
        <p:nvSpPr>
          <p:cNvPr id="14" name="Oval 13"/>
          <p:cNvSpPr/>
          <p:nvPr/>
        </p:nvSpPr>
        <p:spPr>
          <a:xfrm>
            <a:off x="188758" y="3505399"/>
            <a:ext cx="1864084" cy="144469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err="1"/>
              <a:t>Phong</a:t>
            </a:r>
            <a:r>
              <a:rPr lang="en-US" sz="1600" dirty="0"/>
              <a:t> </a:t>
            </a:r>
            <a:r>
              <a:rPr lang="en-US" sz="1600" dirty="0" err="1"/>
              <a:t>Trào</a:t>
            </a:r>
            <a:r>
              <a:rPr lang="en-US" sz="1600" dirty="0"/>
              <a:t> </a:t>
            </a:r>
            <a:r>
              <a:rPr lang="en-US" sz="1600" dirty="0" err="1"/>
              <a:t>Giải</a:t>
            </a:r>
            <a:r>
              <a:rPr lang="en-US" sz="1600" dirty="0"/>
              <a:t> </a:t>
            </a:r>
            <a:r>
              <a:rPr lang="en-US" sz="1600" dirty="0" err="1"/>
              <a:t>Phóng</a:t>
            </a:r>
            <a:r>
              <a:rPr lang="en-US" sz="1600" dirty="0"/>
              <a:t> </a:t>
            </a:r>
            <a:r>
              <a:rPr lang="en-US" sz="1600" dirty="0" err="1"/>
              <a:t>Dân</a:t>
            </a:r>
            <a:r>
              <a:rPr lang="en-US" sz="1600" dirty="0"/>
              <a:t> </a:t>
            </a:r>
            <a:r>
              <a:rPr lang="en-US" sz="1600" dirty="0" err="1"/>
              <a:t>Tộc</a:t>
            </a:r>
            <a:r>
              <a:rPr lang="en-US" sz="1600" dirty="0"/>
              <a:t> </a:t>
            </a:r>
            <a:r>
              <a:rPr lang="en-US" sz="1600" dirty="0" err="1"/>
              <a:t>Trên</a:t>
            </a:r>
            <a:r>
              <a:rPr lang="en-US" sz="1600" dirty="0"/>
              <a:t> </a:t>
            </a:r>
            <a:r>
              <a:rPr lang="en-US" sz="1600" dirty="0" err="1"/>
              <a:t>Thế</a:t>
            </a:r>
            <a:r>
              <a:rPr lang="en-US" sz="1600" dirty="0"/>
              <a:t> </a:t>
            </a:r>
            <a:r>
              <a:rPr lang="en-US" sz="1600" dirty="0" err="1"/>
              <a:t>Giới</a:t>
            </a:r>
            <a:endParaRPr lang="en-US" sz="1600" dirty="0"/>
          </a:p>
        </p:txBody>
      </p:sp>
      <p:sp>
        <p:nvSpPr>
          <p:cNvPr id="15" name="Oval 14"/>
          <p:cNvSpPr/>
          <p:nvPr/>
        </p:nvSpPr>
        <p:spPr>
          <a:xfrm>
            <a:off x="1023734" y="5425384"/>
            <a:ext cx="2549937" cy="883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67" dirty="0"/>
              <a:t>PTCM </a:t>
            </a:r>
            <a:r>
              <a:rPr lang="en-US" sz="1467" dirty="0" err="1"/>
              <a:t>Của</a:t>
            </a:r>
            <a:r>
              <a:rPr lang="en-US" sz="1467" dirty="0"/>
              <a:t> </a:t>
            </a:r>
            <a:r>
              <a:rPr lang="en-US" sz="1467" dirty="0" err="1"/>
              <a:t>Giai</a:t>
            </a:r>
            <a:r>
              <a:rPr lang="en-US" sz="1467" dirty="0"/>
              <a:t> </a:t>
            </a:r>
            <a:r>
              <a:rPr lang="en-US" sz="1467" dirty="0" err="1"/>
              <a:t>Cấp</a:t>
            </a:r>
            <a:r>
              <a:rPr lang="en-US" sz="1467" dirty="0"/>
              <a:t> </a:t>
            </a:r>
            <a:r>
              <a:rPr lang="en-US" sz="1467" dirty="0" err="1"/>
              <a:t>Công</a:t>
            </a:r>
            <a:r>
              <a:rPr lang="en-US" sz="1467" dirty="0"/>
              <a:t> </a:t>
            </a:r>
            <a:r>
              <a:rPr lang="en-US" sz="1467" dirty="0" err="1"/>
              <a:t>Nhân</a:t>
            </a:r>
            <a:r>
              <a:rPr lang="en-US" sz="1467" dirty="0"/>
              <a:t> </a:t>
            </a:r>
            <a:r>
              <a:rPr lang="en-US" sz="1467" dirty="0" err="1"/>
              <a:t>Trên</a:t>
            </a:r>
            <a:r>
              <a:rPr lang="en-US" sz="1467" dirty="0"/>
              <a:t> </a:t>
            </a:r>
            <a:r>
              <a:rPr lang="en-US" sz="1467" dirty="0" err="1"/>
              <a:t>Thế</a:t>
            </a:r>
            <a:r>
              <a:rPr lang="en-US" sz="1467" dirty="0"/>
              <a:t> </a:t>
            </a:r>
            <a:r>
              <a:rPr lang="en-US" sz="1467" dirty="0" err="1"/>
              <a:t>Giới</a:t>
            </a:r>
            <a:endParaRPr lang="en-US" sz="1467" dirty="0"/>
          </a:p>
        </p:txBody>
      </p:sp>
      <p:sp>
        <p:nvSpPr>
          <p:cNvPr id="16" name="Oval 15"/>
          <p:cNvSpPr/>
          <p:nvPr/>
        </p:nvSpPr>
        <p:spPr>
          <a:xfrm>
            <a:off x="3752155" y="5459347"/>
            <a:ext cx="2520541" cy="883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Sự</a:t>
            </a:r>
            <a:r>
              <a:rPr lang="en-US" sz="1400" dirty="0"/>
              <a:t> </a:t>
            </a:r>
            <a:r>
              <a:rPr lang="en-US" sz="1400" dirty="0" err="1"/>
              <a:t>Đồng</a:t>
            </a:r>
            <a:r>
              <a:rPr lang="en-US" sz="1400" dirty="0"/>
              <a:t> </a:t>
            </a:r>
            <a:r>
              <a:rPr lang="en-US" sz="1400" dirty="0" err="1"/>
              <a:t>Tình</a:t>
            </a:r>
            <a:r>
              <a:rPr lang="en-US" sz="1400" dirty="0"/>
              <a:t> </a:t>
            </a:r>
            <a:r>
              <a:rPr lang="en-US" sz="1400" dirty="0" err="1"/>
              <a:t>Của</a:t>
            </a:r>
            <a:r>
              <a:rPr lang="en-US" sz="1400" dirty="0"/>
              <a:t> </a:t>
            </a:r>
            <a:r>
              <a:rPr lang="en-US" sz="1400" dirty="0" err="1"/>
              <a:t>Nông</a:t>
            </a:r>
            <a:r>
              <a:rPr lang="en-US" sz="1400" dirty="0"/>
              <a:t> </a:t>
            </a:r>
            <a:r>
              <a:rPr lang="en-US" sz="1400" dirty="0" err="1"/>
              <a:t>Dân</a:t>
            </a:r>
            <a:r>
              <a:rPr lang="en-US" sz="1400" dirty="0"/>
              <a:t> </a:t>
            </a:r>
            <a:r>
              <a:rPr lang="en-US" sz="1400" dirty="0" err="1"/>
              <a:t>Tiến</a:t>
            </a:r>
            <a:r>
              <a:rPr lang="en-US" sz="1400" dirty="0"/>
              <a:t> </a:t>
            </a:r>
            <a:r>
              <a:rPr lang="en-US" sz="1400" dirty="0" err="1"/>
              <a:t>Bộ</a:t>
            </a:r>
            <a:r>
              <a:rPr lang="en-US" sz="1400" dirty="0"/>
              <a:t> </a:t>
            </a:r>
            <a:r>
              <a:rPr lang="en-US" sz="1400" dirty="0" err="1"/>
              <a:t>Trên</a:t>
            </a:r>
            <a:r>
              <a:rPr lang="en-US" sz="1400" dirty="0"/>
              <a:t> </a:t>
            </a:r>
            <a:r>
              <a:rPr lang="en-US" sz="1400" dirty="0" err="1"/>
              <a:t>Thế</a:t>
            </a:r>
            <a:r>
              <a:rPr lang="en-US" sz="1400" dirty="0"/>
              <a:t> </a:t>
            </a:r>
            <a:r>
              <a:rPr lang="en-US" sz="1400" dirty="0" err="1"/>
              <a:t>Giới</a:t>
            </a:r>
            <a:endParaRPr lang="en-US" sz="1400" dirty="0"/>
          </a:p>
        </p:txBody>
      </p:sp>
      <p:sp>
        <p:nvSpPr>
          <p:cNvPr id="17" name="Oval 16"/>
          <p:cNvSpPr/>
          <p:nvPr/>
        </p:nvSpPr>
        <p:spPr>
          <a:xfrm>
            <a:off x="5431211" y="4271610"/>
            <a:ext cx="2027639" cy="88347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67" dirty="0" err="1"/>
              <a:t>Sự</a:t>
            </a:r>
            <a:r>
              <a:rPr lang="en-US" sz="1467" dirty="0"/>
              <a:t> </a:t>
            </a:r>
            <a:r>
              <a:rPr lang="en-US" sz="1467" dirty="0" err="1"/>
              <a:t>Tiến</a:t>
            </a:r>
            <a:r>
              <a:rPr lang="en-US" sz="1467" dirty="0"/>
              <a:t> </a:t>
            </a:r>
            <a:r>
              <a:rPr lang="en-US" sz="1467" dirty="0" err="1"/>
              <a:t>Bộ</a:t>
            </a:r>
            <a:r>
              <a:rPr lang="en-US" sz="1467" dirty="0"/>
              <a:t> </a:t>
            </a:r>
            <a:r>
              <a:rPr lang="en-US" sz="1467" dirty="0" err="1"/>
              <a:t>Của</a:t>
            </a:r>
            <a:r>
              <a:rPr lang="en-US" sz="1467" dirty="0"/>
              <a:t> </a:t>
            </a:r>
            <a:r>
              <a:rPr lang="en-US" sz="1467" dirty="0" err="1"/>
              <a:t>Khoa</a:t>
            </a:r>
            <a:r>
              <a:rPr lang="en-US" sz="1467" dirty="0"/>
              <a:t> </a:t>
            </a:r>
            <a:r>
              <a:rPr lang="en-US" sz="1467" dirty="0" err="1"/>
              <a:t>Học</a:t>
            </a:r>
            <a:r>
              <a:rPr lang="en-US" sz="1467" dirty="0"/>
              <a:t> </a:t>
            </a:r>
            <a:r>
              <a:rPr lang="en-US" sz="1467" dirty="0" err="1"/>
              <a:t>Kỹ</a:t>
            </a:r>
            <a:r>
              <a:rPr lang="en-US" sz="1467" dirty="0"/>
              <a:t> </a:t>
            </a:r>
            <a:r>
              <a:rPr lang="en-US" sz="1467" dirty="0" err="1"/>
              <a:t>Thuật</a:t>
            </a:r>
            <a:endParaRPr lang="en-US" sz="1467" dirty="0"/>
          </a:p>
        </p:txBody>
      </p:sp>
      <p:sp>
        <p:nvSpPr>
          <p:cNvPr id="7" name="Notched Right Arrow 6"/>
          <p:cNvSpPr/>
          <p:nvPr/>
        </p:nvSpPr>
        <p:spPr>
          <a:xfrm>
            <a:off x="4558752" y="2701239"/>
            <a:ext cx="2261701" cy="1082251"/>
          </a:xfrm>
          <a:prstGeom prst="notched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
        <p:nvSpPr>
          <p:cNvPr id="19" name="Rectangle 18"/>
          <p:cNvSpPr/>
          <p:nvPr/>
        </p:nvSpPr>
        <p:spPr>
          <a:xfrm>
            <a:off x="7017054" y="2655960"/>
            <a:ext cx="1890644" cy="10071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Sức</a:t>
            </a:r>
            <a:r>
              <a:rPr lang="en-US" sz="2400" dirty="0"/>
              <a:t> </a:t>
            </a:r>
            <a:r>
              <a:rPr lang="en-US" sz="2400" dirty="0" err="1"/>
              <a:t>Mạnh</a:t>
            </a:r>
            <a:r>
              <a:rPr lang="en-US" sz="2400" dirty="0"/>
              <a:t> </a:t>
            </a:r>
            <a:r>
              <a:rPr lang="en-US" sz="2400" dirty="0" err="1"/>
              <a:t>Tổng</a:t>
            </a:r>
            <a:r>
              <a:rPr lang="en-US" sz="2400" dirty="0"/>
              <a:t> </a:t>
            </a:r>
            <a:r>
              <a:rPr lang="en-US" sz="2400" dirty="0" err="1"/>
              <a:t>Hợp</a:t>
            </a:r>
            <a:endParaRPr lang="en-US" sz="2400" dirty="0"/>
          </a:p>
        </p:txBody>
      </p:sp>
      <p:sp>
        <p:nvSpPr>
          <p:cNvPr id="10" name="Bent Arrow 9"/>
          <p:cNvSpPr/>
          <p:nvPr/>
        </p:nvSpPr>
        <p:spPr>
          <a:xfrm rot="5400000">
            <a:off x="9267733" y="2789605"/>
            <a:ext cx="1278820" cy="1605689"/>
          </a:xfrm>
          <a:prstGeom prst="bentArrow">
            <a:avLst>
              <a:gd name="adj1" fmla="val 25000"/>
              <a:gd name="adj2" fmla="val 24127"/>
              <a:gd name="adj3" fmla="val 25000"/>
              <a:gd name="adj4" fmla="val 4375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00">
              <a:solidFill>
                <a:schemeClr val="tx1"/>
              </a:solidFill>
            </a:endParaRPr>
          </a:p>
        </p:txBody>
      </p:sp>
      <p:sp>
        <p:nvSpPr>
          <p:cNvPr id="11" name="Down Arrow Callout 10"/>
          <p:cNvSpPr/>
          <p:nvPr/>
        </p:nvSpPr>
        <p:spPr>
          <a:xfrm>
            <a:off x="8569743" y="1346202"/>
            <a:ext cx="2395295" cy="1309759"/>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t>Phương</a:t>
            </a:r>
            <a:r>
              <a:rPr lang="en-US" sz="2400" dirty="0"/>
              <a:t> </a:t>
            </a:r>
            <a:r>
              <a:rPr lang="en-US" sz="2400" dirty="0" err="1"/>
              <a:t>Pháp</a:t>
            </a:r>
            <a:r>
              <a:rPr lang="en-US" sz="2400" dirty="0"/>
              <a:t> </a:t>
            </a:r>
            <a:r>
              <a:rPr lang="en-US" sz="2400" dirty="0" err="1"/>
              <a:t>Cách</a:t>
            </a:r>
            <a:r>
              <a:rPr lang="en-US" sz="2400" dirty="0"/>
              <a:t> </a:t>
            </a:r>
            <a:r>
              <a:rPr lang="en-US" sz="2400" dirty="0" err="1"/>
              <a:t>Mạng</a:t>
            </a:r>
            <a:r>
              <a:rPr lang="en-US" sz="2400" dirty="0"/>
              <a:t> </a:t>
            </a:r>
            <a:r>
              <a:rPr lang="en-US" sz="2400" dirty="0" err="1"/>
              <a:t>Thích</a:t>
            </a:r>
            <a:r>
              <a:rPr lang="en-US" sz="2400" dirty="0"/>
              <a:t> </a:t>
            </a:r>
            <a:r>
              <a:rPr lang="en-US" sz="2400" dirty="0" err="1"/>
              <a:t>Hợp</a:t>
            </a:r>
            <a:endParaRPr lang="en-US" sz="2400" dirty="0"/>
          </a:p>
        </p:txBody>
      </p:sp>
      <p:sp>
        <p:nvSpPr>
          <p:cNvPr id="18" name="10-Point Star 17"/>
          <p:cNvSpPr/>
          <p:nvPr/>
        </p:nvSpPr>
        <p:spPr>
          <a:xfrm>
            <a:off x="8907697" y="4335736"/>
            <a:ext cx="3003827" cy="2087221"/>
          </a:xfrm>
          <a:prstGeom prst="star10">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2133" b="1" dirty="0" err="1"/>
              <a:t>Cách</a:t>
            </a:r>
            <a:r>
              <a:rPr lang="en-US" sz="2133" b="1" dirty="0"/>
              <a:t> </a:t>
            </a:r>
            <a:r>
              <a:rPr lang="en-US" sz="2133" b="1" dirty="0" err="1"/>
              <a:t>Mạng</a:t>
            </a:r>
            <a:r>
              <a:rPr lang="en-US" sz="2133" b="1" dirty="0"/>
              <a:t> </a:t>
            </a:r>
            <a:r>
              <a:rPr lang="en-US" sz="2133" b="1" dirty="0" err="1"/>
              <a:t>Việt</a:t>
            </a:r>
            <a:r>
              <a:rPr lang="en-US" sz="2133" b="1" dirty="0"/>
              <a:t> Nam </a:t>
            </a:r>
            <a:r>
              <a:rPr lang="en-US" sz="2133" b="1" dirty="0" err="1"/>
              <a:t>Thắng</a:t>
            </a:r>
            <a:r>
              <a:rPr lang="en-US" sz="2133" b="1" dirty="0"/>
              <a:t> </a:t>
            </a:r>
            <a:r>
              <a:rPr lang="en-US" sz="2133" b="1" dirty="0" err="1"/>
              <a:t>Lợi</a:t>
            </a:r>
            <a:endParaRPr lang="en-US" sz="2133" b="1" dirty="0"/>
          </a:p>
        </p:txBody>
      </p:sp>
      <p:cxnSp>
        <p:nvCxnSpPr>
          <p:cNvPr id="23" name="Straight Arrow Connector 22"/>
          <p:cNvCxnSpPr/>
          <p:nvPr/>
        </p:nvCxnSpPr>
        <p:spPr>
          <a:xfrm flipH="1" flipV="1">
            <a:off x="2071762" y="1600198"/>
            <a:ext cx="304799" cy="20982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29" name="Straight Arrow Connector 28"/>
          <p:cNvCxnSpPr/>
          <p:nvPr/>
        </p:nvCxnSpPr>
        <p:spPr>
          <a:xfrm flipH="1" flipV="1">
            <a:off x="3653183" y="1087780"/>
            <a:ext cx="27335" cy="39094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5" name="Straight Arrow Connector 34"/>
          <p:cNvCxnSpPr/>
          <p:nvPr/>
        </p:nvCxnSpPr>
        <p:spPr>
          <a:xfrm flipV="1">
            <a:off x="4739918" y="1600197"/>
            <a:ext cx="392748" cy="139979"/>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39" name="Straight Arrow Connector 38"/>
          <p:cNvCxnSpPr/>
          <p:nvPr/>
        </p:nvCxnSpPr>
        <p:spPr>
          <a:xfrm flipH="1">
            <a:off x="2144302" y="4462667"/>
            <a:ext cx="311772"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3" name="Straight Arrow Connector 42"/>
          <p:cNvCxnSpPr/>
          <p:nvPr/>
        </p:nvCxnSpPr>
        <p:spPr>
          <a:xfrm flipH="1">
            <a:off x="2411900" y="4992893"/>
            <a:ext cx="212032" cy="350905"/>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45" name="Straight Arrow Connector 44"/>
          <p:cNvCxnSpPr/>
          <p:nvPr/>
        </p:nvCxnSpPr>
        <p:spPr>
          <a:xfrm>
            <a:off x="4664768" y="5027477"/>
            <a:ext cx="195219" cy="351871"/>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51" name="Straight Arrow Connector 50"/>
          <p:cNvCxnSpPr/>
          <p:nvPr/>
        </p:nvCxnSpPr>
        <p:spPr>
          <a:xfrm>
            <a:off x="4850571" y="4561432"/>
            <a:ext cx="485639" cy="85664"/>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Tree>
    <p:extLst>
      <p:ext uri="{BB962C8B-B14F-4D97-AF65-F5344CB8AC3E}">
        <p14:creationId xmlns:p14="http://schemas.microsoft.com/office/powerpoint/2010/main" val="10393957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heel(1)">
                                      <p:cBhvr>
                                        <p:cTn id="30" dur="20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randombar(horizontal)">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p:cTn id="40" dur="500" fill="hold"/>
                                        <p:tgtEl>
                                          <p:spTgt spid="13"/>
                                        </p:tgtEl>
                                        <p:attrNameLst>
                                          <p:attrName>ppt_w</p:attrName>
                                        </p:attrNameLst>
                                      </p:cBhvr>
                                      <p:tavLst>
                                        <p:tav tm="0">
                                          <p:val>
                                            <p:fltVal val="0"/>
                                          </p:val>
                                        </p:tav>
                                        <p:tav tm="100000">
                                          <p:val>
                                            <p:strVal val="#ppt_w"/>
                                          </p:val>
                                        </p:tav>
                                      </p:tavLst>
                                    </p:anim>
                                    <p:anim calcmode="lin" valueType="num">
                                      <p:cBhvr>
                                        <p:cTn id="41" dur="500" fill="hold"/>
                                        <p:tgtEl>
                                          <p:spTgt spid="13"/>
                                        </p:tgtEl>
                                        <p:attrNameLst>
                                          <p:attrName>ppt_h</p:attrName>
                                        </p:attrNameLst>
                                      </p:cBhvr>
                                      <p:tavLst>
                                        <p:tav tm="0">
                                          <p:val>
                                            <p:fltVal val="0"/>
                                          </p:val>
                                        </p:tav>
                                        <p:tav tm="100000">
                                          <p:val>
                                            <p:strVal val="#ppt_h"/>
                                          </p:val>
                                        </p:tav>
                                      </p:tavLst>
                                    </p:anim>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31" presetClass="entr" presetSubtype="0" fill="hold" nodeType="click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p:cTn id="64" dur="1000" fill="hold"/>
                                        <p:tgtEl>
                                          <p:spTgt spid="43"/>
                                        </p:tgtEl>
                                        <p:attrNameLst>
                                          <p:attrName>ppt_w</p:attrName>
                                        </p:attrNameLst>
                                      </p:cBhvr>
                                      <p:tavLst>
                                        <p:tav tm="0">
                                          <p:val>
                                            <p:fltVal val="0"/>
                                          </p:val>
                                        </p:tav>
                                        <p:tav tm="100000">
                                          <p:val>
                                            <p:strVal val="#ppt_w"/>
                                          </p:val>
                                        </p:tav>
                                      </p:tavLst>
                                    </p:anim>
                                    <p:anim calcmode="lin" valueType="num">
                                      <p:cBhvr>
                                        <p:cTn id="65" dur="1000" fill="hold"/>
                                        <p:tgtEl>
                                          <p:spTgt spid="43"/>
                                        </p:tgtEl>
                                        <p:attrNameLst>
                                          <p:attrName>ppt_h</p:attrName>
                                        </p:attrNameLst>
                                      </p:cBhvr>
                                      <p:tavLst>
                                        <p:tav tm="0">
                                          <p:val>
                                            <p:fltVal val="0"/>
                                          </p:val>
                                        </p:tav>
                                        <p:tav tm="100000">
                                          <p:val>
                                            <p:strVal val="#ppt_h"/>
                                          </p:val>
                                        </p:tav>
                                      </p:tavLst>
                                    </p:anim>
                                    <p:anim calcmode="lin" valueType="num">
                                      <p:cBhvr>
                                        <p:cTn id="66" dur="1000" fill="hold"/>
                                        <p:tgtEl>
                                          <p:spTgt spid="43"/>
                                        </p:tgtEl>
                                        <p:attrNameLst>
                                          <p:attrName>style.rotation</p:attrName>
                                        </p:attrNameLst>
                                      </p:cBhvr>
                                      <p:tavLst>
                                        <p:tav tm="0">
                                          <p:val>
                                            <p:fltVal val="90"/>
                                          </p:val>
                                        </p:tav>
                                        <p:tav tm="100000">
                                          <p:val>
                                            <p:fltVal val="0"/>
                                          </p:val>
                                        </p:tav>
                                      </p:tavLst>
                                    </p:anim>
                                    <p:animEffect transition="in" filter="fade">
                                      <p:cBhvr>
                                        <p:cTn id="67" dur="10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wipe(down)">
                                      <p:cBhvr>
                                        <p:cTn id="79" dur="500"/>
                                        <p:tgtEl>
                                          <p:spTgt spid="45"/>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grpId="0" nodeType="click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randombar(horizontal)">
                                      <p:cBhvr>
                                        <p:cTn id="84" dur="500"/>
                                        <p:tgtEl>
                                          <p:spTgt spid="16"/>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1000"/>
                                        <p:tgtEl>
                                          <p:spTgt spid="51"/>
                                        </p:tgtEl>
                                      </p:cBhvr>
                                    </p:animEffect>
                                    <p:anim calcmode="lin" valueType="num">
                                      <p:cBhvr>
                                        <p:cTn id="90" dur="1000" fill="hold"/>
                                        <p:tgtEl>
                                          <p:spTgt spid="51"/>
                                        </p:tgtEl>
                                        <p:attrNameLst>
                                          <p:attrName>ppt_x</p:attrName>
                                        </p:attrNameLst>
                                      </p:cBhvr>
                                      <p:tavLst>
                                        <p:tav tm="0">
                                          <p:val>
                                            <p:strVal val="#ppt_x"/>
                                          </p:val>
                                        </p:tav>
                                        <p:tav tm="100000">
                                          <p:val>
                                            <p:strVal val="#ppt_x"/>
                                          </p:val>
                                        </p:tav>
                                      </p:tavLst>
                                    </p:anim>
                                    <p:anim calcmode="lin" valueType="num">
                                      <p:cBhvr>
                                        <p:cTn id="91"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fade">
                                      <p:cBhvr>
                                        <p:cTn id="96" dur="500"/>
                                        <p:tgtEl>
                                          <p:spTgt spid="17"/>
                                        </p:tgtEl>
                                      </p:cBhvr>
                                    </p:animEffect>
                                  </p:childTnLst>
                                </p:cTn>
                              </p:par>
                            </p:childTnLst>
                          </p:cTn>
                        </p:par>
                      </p:childTnLst>
                    </p:cTn>
                  </p:par>
                  <p:par>
                    <p:cTn id="97" fill="hold">
                      <p:stCondLst>
                        <p:cond delay="indefinite"/>
                      </p:stCondLst>
                      <p:childTnLst>
                        <p:par>
                          <p:cTn id="98" fill="hold">
                            <p:stCondLst>
                              <p:cond delay="0"/>
                            </p:stCondLst>
                            <p:childTnLst>
                              <p:par>
                                <p:cTn id="99" presetID="6" presetClass="entr" presetSubtype="16" fill="hold" grpId="0" nodeType="clickEffect">
                                  <p:stCondLst>
                                    <p:cond delay="0"/>
                                  </p:stCondLst>
                                  <p:childTnLst>
                                    <p:set>
                                      <p:cBhvr>
                                        <p:cTn id="100" dur="1" fill="hold">
                                          <p:stCondLst>
                                            <p:cond delay="0"/>
                                          </p:stCondLst>
                                        </p:cTn>
                                        <p:tgtEl>
                                          <p:spTgt spid="5"/>
                                        </p:tgtEl>
                                        <p:attrNameLst>
                                          <p:attrName>style.visibility</p:attrName>
                                        </p:attrNameLst>
                                      </p:cBhvr>
                                      <p:to>
                                        <p:strVal val="visible"/>
                                      </p:to>
                                    </p:set>
                                    <p:animEffect transition="in" filter="circle(in)">
                                      <p:cBhvr>
                                        <p:cTn id="101" dur="2000"/>
                                        <p:tgtEl>
                                          <p:spTgt spid="5"/>
                                        </p:tgtEl>
                                      </p:cBhvr>
                                    </p:animEffect>
                                  </p:childTnLst>
                                </p:cTn>
                              </p:par>
                            </p:childTnLst>
                          </p:cTn>
                        </p:par>
                      </p:childTnLst>
                    </p:cTn>
                  </p:par>
                  <p:par>
                    <p:cTn id="102" fill="hold">
                      <p:stCondLst>
                        <p:cond delay="indefinite"/>
                      </p:stCondLst>
                      <p:childTnLst>
                        <p:par>
                          <p:cTn id="103" fill="hold">
                            <p:stCondLst>
                              <p:cond delay="0"/>
                            </p:stCondLst>
                            <p:childTnLst>
                              <p:par>
                                <p:cTn id="104" presetID="5" presetClass="entr" presetSubtype="10" fill="hold" grpId="0" nodeType="clickEffect">
                                  <p:stCondLst>
                                    <p:cond delay="0"/>
                                  </p:stCondLst>
                                  <p:childTnLst>
                                    <p:set>
                                      <p:cBhvr>
                                        <p:cTn id="105" dur="1" fill="hold">
                                          <p:stCondLst>
                                            <p:cond delay="0"/>
                                          </p:stCondLst>
                                        </p:cTn>
                                        <p:tgtEl>
                                          <p:spTgt spid="7"/>
                                        </p:tgtEl>
                                        <p:attrNameLst>
                                          <p:attrName>style.visibility</p:attrName>
                                        </p:attrNameLst>
                                      </p:cBhvr>
                                      <p:to>
                                        <p:strVal val="visible"/>
                                      </p:to>
                                    </p:set>
                                    <p:animEffect transition="in" filter="checkerboard(across)">
                                      <p:cBhvr>
                                        <p:cTn id="106" dur="250"/>
                                        <p:tgtEl>
                                          <p:spTgt spid="7"/>
                                        </p:tgtEl>
                                      </p:cBhvr>
                                    </p:animEffect>
                                  </p:childTnLst>
                                </p:cTn>
                              </p:par>
                            </p:childTnLst>
                          </p:cTn>
                        </p:par>
                      </p:childTnLst>
                    </p:cTn>
                  </p:par>
                  <p:par>
                    <p:cTn id="107" fill="hold">
                      <p:stCondLst>
                        <p:cond delay="indefinite"/>
                      </p:stCondLst>
                      <p:childTnLst>
                        <p:par>
                          <p:cTn id="108" fill="hold">
                            <p:stCondLst>
                              <p:cond delay="0"/>
                            </p:stCondLst>
                            <p:childTnLst>
                              <p:par>
                                <p:cTn id="109" presetID="16" presetClass="entr" presetSubtype="21" fill="hold" grpId="0" nodeType="clickEffect">
                                  <p:stCondLst>
                                    <p:cond delay="0"/>
                                  </p:stCondLst>
                                  <p:childTnLst>
                                    <p:set>
                                      <p:cBhvr>
                                        <p:cTn id="110" dur="1" fill="hold">
                                          <p:stCondLst>
                                            <p:cond delay="0"/>
                                          </p:stCondLst>
                                        </p:cTn>
                                        <p:tgtEl>
                                          <p:spTgt spid="19"/>
                                        </p:tgtEl>
                                        <p:attrNameLst>
                                          <p:attrName>style.visibility</p:attrName>
                                        </p:attrNameLst>
                                      </p:cBhvr>
                                      <p:to>
                                        <p:strVal val="visible"/>
                                      </p:to>
                                    </p:set>
                                    <p:animEffect transition="in" filter="barn(inVertical)">
                                      <p:cBhvr>
                                        <p:cTn id="111" dur="500"/>
                                        <p:tgtEl>
                                          <p:spTgt spid="19"/>
                                        </p:tgtEl>
                                      </p:cBhvr>
                                    </p:animEffect>
                                  </p:childTnLst>
                                </p:cTn>
                              </p:par>
                            </p:childTnLst>
                          </p:cTn>
                        </p:par>
                      </p:childTnLst>
                    </p:cTn>
                  </p:par>
                  <p:par>
                    <p:cTn id="112" fill="hold">
                      <p:stCondLst>
                        <p:cond delay="indefinite"/>
                      </p:stCondLst>
                      <p:childTnLst>
                        <p:par>
                          <p:cTn id="113" fill="hold">
                            <p:stCondLst>
                              <p:cond delay="0"/>
                            </p:stCondLst>
                            <p:childTnLst>
                              <p:par>
                                <p:cTn id="114" presetID="31" presetClass="entr" presetSubtype="0" fill="hold" grpId="0" nodeType="clickEffect">
                                  <p:stCondLst>
                                    <p:cond delay="0"/>
                                  </p:stCondLst>
                                  <p:childTnLst>
                                    <p:set>
                                      <p:cBhvr>
                                        <p:cTn id="115" dur="1" fill="hold">
                                          <p:stCondLst>
                                            <p:cond delay="0"/>
                                          </p:stCondLst>
                                        </p:cTn>
                                        <p:tgtEl>
                                          <p:spTgt spid="11"/>
                                        </p:tgtEl>
                                        <p:attrNameLst>
                                          <p:attrName>style.visibility</p:attrName>
                                        </p:attrNameLst>
                                      </p:cBhvr>
                                      <p:to>
                                        <p:strVal val="visible"/>
                                      </p:to>
                                    </p:set>
                                    <p:anim calcmode="lin" valueType="num">
                                      <p:cBhvr>
                                        <p:cTn id="116" dur="1000" fill="hold"/>
                                        <p:tgtEl>
                                          <p:spTgt spid="11"/>
                                        </p:tgtEl>
                                        <p:attrNameLst>
                                          <p:attrName>ppt_w</p:attrName>
                                        </p:attrNameLst>
                                      </p:cBhvr>
                                      <p:tavLst>
                                        <p:tav tm="0">
                                          <p:val>
                                            <p:fltVal val="0"/>
                                          </p:val>
                                        </p:tav>
                                        <p:tav tm="100000">
                                          <p:val>
                                            <p:strVal val="#ppt_w"/>
                                          </p:val>
                                        </p:tav>
                                      </p:tavLst>
                                    </p:anim>
                                    <p:anim calcmode="lin" valueType="num">
                                      <p:cBhvr>
                                        <p:cTn id="117" dur="1000" fill="hold"/>
                                        <p:tgtEl>
                                          <p:spTgt spid="11"/>
                                        </p:tgtEl>
                                        <p:attrNameLst>
                                          <p:attrName>ppt_h</p:attrName>
                                        </p:attrNameLst>
                                      </p:cBhvr>
                                      <p:tavLst>
                                        <p:tav tm="0">
                                          <p:val>
                                            <p:fltVal val="0"/>
                                          </p:val>
                                        </p:tav>
                                        <p:tav tm="100000">
                                          <p:val>
                                            <p:strVal val="#ppt_h"/>
                                          </p:val>
                                        </p:tav>
                                      </p:tavLst>
                                    </p:anim>
                                    <p:anim calcmode="lin" valueType="num">
                                      <p:cBhvr>
                                        <p:cTn id="118" dur="1000" fill="hold"/>
                                        <p:tgtEl>
                                          <p:spTgt spid="11"/>
                                        </p:tgtEl>
                                        <p:attrNameLst>
                                          <p:attrName>style.rotation</p:attrName>
                                        </p:attrNameLst>
                                      </p:cBhvr>
                                      <p:tavLst>
                                        <p:tav tm="0">
                                          <p:val>
                                            <p:fltVal val="90"/>
                                          </p:val>
                                        </p:tav>
                                        <p:tav tm="100000">
                                          <p:val>
                                            <p:fltVal val="0"/>
                                          </p:val>
                                        </p:tav>
                                      </p:tavLst>
                                    </p:anim>
                                    <p:animEffect transition="in" filter="fade">
                                      <p:cBhvr>
                                        <p:cTn id="119" dur="1000"/>
                                        <p:tgtEl>
                                          <p:spTgt spid="1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10"/>
                                        </p:tgtEl>
                                        <p:attrNameLst>
                                          <p:attrName>style.visibility</p:attrName>
                                        </p:attrNameLst>
                                      </p:cBhvr>
                                      <p:to>
                                        <p:strVal val="visible"/>
                                      </p:to>
                                    </p:set>
                                    <p:animEffect transition="in" filter="fade">
                                      <p:cBhvr>
                                        <p:cTn id="124" dur="500"/>
                                        <p:tgtEl>
                                          <p:spTgt spid="10"/>
                                        </p:tgtEl>
                                      </p:cBhvr>
                                    </p:animEffect>
                                  </p:childTnLst>
                                </p:cTn>
                              </p:par>
                            </p:childTnLst>
                          </p:cTn>
                        </p:par>
                      </p:childTnLst>
                    </p:cTn>
                  </p:par>
                  <p:par>
                    <p:cTn id="125" fill="hold">
                      <p:stCondLst>
                        <p:cond delay="indefinite"/>
                      </p:stCondLst>
                      <p:childTnLst>
                        <p:par>
                          <p:cTn id="126" fill="hold">
                            <p:stCondLst>
                              <p:cond delay="0"/>
                            </p:stCondLst>
                            <p:childTnLst>
                              <p:par>
                                <p:cTn id="127" presetID="31" presetClass="entr" presetSubtype="0" fill="hold" grpId="0" nodeType="clickEffect">
                                  <p:stCondLst>
                                    <p:cond delay="0"/>
                                  </p:stCondLst>
                                  <p:childTnLst>
                                    <p:set>
                                      <p:cBhvr>
                                        <p:cTn id="128" dur="1" fill="hold">
                                          <p:stCondLst>
                                            <p:cond delay="0"/>
                                          </p:stCondLst>
                                        </p:cTn>
                                        <p:tgtEl>
                                          <p:spTgt spid="18"/>
                                        </p:tgtEl>
                                        <p:attrNameLst>
                                          <p:attrName>style.visibility</p:attrName>
                                        </p:attrNameLst>
                                      </p:cBhvr>
                                      <p:to>
                                        <p:strVal val="visible"/>
                                      </p:to>
                                    </p:set>
                                    <p:anim calcmode="lin" valueType="num">
                                      <p:cBhvr>
                                        <p:cTn id="129" dur="1000" fill="hold"/>
                                        <p:tgtEl>
                                          <p:spTgt spid="18"/>
                                        </p:tgtEl>
                                        <p:attrNameLst>
                                          <p:attrName>ppt_w</p:attrName>
                                        </p:attrNameLst>
                                      </p:cBhvr>
                                      <p:tavLst>
                                        <p:tav tm="0">
                                          <p:val>
                                            <p:fltVal val="0"/>
                                          </p:val>
                                        </p:tav>
                                        <p:tav tm="100000">
                                          <p:val>
                                            <p:strVal val="#ppt_w"/>
                                          </p:val>
                                        </p:tav>
                                      </p:tavLst>
                                    </p:anim>
                                    <p:anim calcmode="lin" valueType="num">
                                      <p:cBhvr>
                                        <p:cTn id="130" dur="1000" fill="hold"/>
                                        <p:tgtEl>
                                          <p:spTgt spid="18"/>
                                        </p:tgtEl>
                                        <p:attrNameLst>
                                          <p:attrName>ppt_h</p:attrName>
                                        </p:attrNameLst>
                                      </p:cBhvr>
                                      <p:tavLst>
                                        <p:tav tm="0">
                                          <p:val>
                                            <p:fltVal val="0"/>
                                          </p:val>
                                        </p:tav>
                                        <p:tav tm="100000">
                                          <p:val>
                                            <p:strVal val="#ppt_h"/>
                                          </p:val>
                                        </p:tav>
                                      </p:tavLst>
                                    </p:anim>
                                    <p:anim calcmode="lin" valueType="num">
                                      <p:cBhvr>
                                        <p:cTn id="131" dur="1000" fill="hold"/>
                                        <p:tgtEl>
                                          <p:spTgt spid="18"/>
                                        </p:tgtEl>
                                        <p:attrNameLst>
                                          <p:attrName>style.rotation</p:attrName>
                                        </p:attrNameLst>
                                      </p:cBhvr>
                                      <p:tavLst>
                                        <p:tav tm="0">
                                          <p:val>
                                            <p:fltVal val="90"/>
                                          </p:val>
                                        </p:tav>
                                        <p:tav tm="100000">
                                          <p:val>
                                            <p:fltVal val="0"/>
                                          </p:val>
                                        </p:tav>
                                      </p:tavLst>
                                    </p:anim>
                                    <p:animEffect transition="in" filter="fade">
                                      <p:cBhvr>
                                        <p:cTn id="13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5" grpId="0" animBg="1"/>
      <p:bldP spid="6" grpId="0" animBg="1"/>
      <p:bldP spid="12" grpId="0" animBg="1"/>
      <p:bldP spid="13" grpId="0" animBg="1"/>
      <p:bldP spid="14" grpId="0" animBg="1"/>
      <p:bldP spid="15" grpId="0" animBg="1"/>
      <p:bldP spid="16" grpId="0" animBg="1"/>
      <p:bldP spid="17" grpId="0" animBg="1"/>
      <p:bldP spid="7" grpId="0" animBg="1"/>
      <p:bldP spid="19" grpId="0" animBg="1"/>
      <p:bldP spid="10" grpId="0" animBg="1"/>
      <p:bldP spid="11"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5400000">
            <a:off x="11660765" y="556334"/>
            <a:ext cx="1431802" cy="307777"/>
          </a:xfrm>
          <a:prstGeom prst="rect">
            <a:avLst/>
          </a:prstGeom>
        </p:spPr>
        <p:txBody>
          <a:bodyPr wrap="none">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Slidehood.com</a:t>
            </a:r>
          </a:p>
        </p:txBody>
      </p:sp>
      <p:sp>
        <p:nvSpPr>
          <p:cNvPr id="3" name="Rectangle 2"/>
          <p:cNvSpPr/>
          <p:nvPr/>
        </p:nvSpPr>
        <p:spPr>
          <a:xfrm>
            <a:off x="746505" y="632221"/>
            <a:ext cx="11112534" cy="769441"/>
          </a:xfrm>
          <a:prstGeom prst="rect">
            <a:avLst/>
          </a:prstGeom>
        </p:spPr>
        <p:txBody>
          <a:bodyPr wrap="square">
            <a:spAutoFit/>
          </a:bodyPr>
          <a:lstStyle/>
          <a:p>
            <a:r>
              <a:rPr lang="vi-VN" sz="22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Đại đoàn kết toàn dân tộc là vấn đề có ý nghĩa chiến lược, quyết định thành công của cách mạng</a:t>
            </a:r>
            <a:endParaRPr lang="en-US" sz="22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p:cNvSpPr/>
          <p:nvPr/>
        </p:nvSpPr>
        <p:spPr>
          <a:xfrm>
            <a:off x="556005" y="2733808"/>
            <a:ext cx="6096000" cy="2410916"/>
          </a:xfrm>
          <a:prstGeom prst="rect">
            <a:avLst/>
          </a:prstGeom>
        </p:spPr>
        <p:txBody>
          <a:bodyPr>
            <a:spAutoFit/>
          </a:bodyPr>
          <a:lstStyle/>
          <a:p>
            <a:pPr marL="285750" indent="-285750" algn="just" fontAlgn="base">
              <a:spcAft>
                <a:spcPts val="1600"/>
              </a:spcAft>
              <a:buFont typeface="Wingdings" panose="05000000000000000000" pitchFamily="2" charset="2"/>
              <a:buChar char="v"/>
            </a:pPr>
            <a:r>
              <a:rPr lang="en-US" sz="2000" dirty="0">
                <a:latin typeface="Open Sans" panose="020B0606030504020204" pitchFamily="34" charset="0"/>
                <a:ea typeface="Open Sans" panose="020B0606030504020204" pitchFamily="34" charset="0"/>
                <a:cs typeface="Open Sans" panose="020B0606030504020204" pitchFamily="34" charset="0"/>
              </a:rPr>
              <a:t> C</a:t>
            </a:r>
            <a:r>
              <a:rPr lang="vi-VN" sz="2000" dirty="0">
                <a:latin typeface="Open Sans" panose="020B0606030504020204" pitchFamily="34" charset="0"/>
                <a:ea typeface="Open Sans" panose="020B0606030504020204" pitchFamily="34" charset="0"/>
                <a:cs typeface="Open Sans" panose="020B0606030504020204" pitchFamily="34" charset="0"/>
              </a:rPr>
              <a:t>ó ý nghĩa chiến lược,</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vi-VN" sz="2000" dirty="0">
                <a:latin typeface="Open Sans" panose="020B0606030504020204" pitchFamily="34" charset="0"/>
                <a:ea typeface="Open Sans" panose="020B0606030504020204" pitchFamily="34" charset="0"/>
                <a:cs typeface="Open Sans" panose="020B0606030504020204" pitchFamily="34" charset="0"/>
              </a:rPr>
              <a:t>cơ bản,</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vi-VN" sz="2000" dirty="0">
                <a:latin typeface="Open Sans" panose="020B0606030504020204" pitchFamily="34" charset="0"/>
                <a:ea typeface="Open Sans" panose="020B0606030504020204" pitchFamily="34" charset="0"/>
                <a:cs typeface="Open Sans" panose="020B0606030504020204" pitchFamily="34" charset="0"/>
              </a:rPr>
              <a:t>nhất quán và lâu dài,</a:t>
            </a:r>
            <a:r>
              <a:rPr lang="en-US" sz="2000" dirty="0">
                <a:latin typeface="Open Sans" panose="020B0606030504020204" pitchFamily="34" charset="0"/>
                <a:ea typeface="Open Sans" panose="020B0606030504020204" pitchFamily="34" charset="0"/>
                <a:cs typeface="Open Sans" panose="020B0606030504020204" pitchFamily="34" charset="0"/>
              </a:rPr>
              <a:t> </a:t>
            </a:r>
            <a:r>
              <a:rPr lang="vi-VN" sz="2000" dirty="0">
                <a:latin typeface="Open Sans" panose="020B0606030504020204" pitchFamily="34" charset="0"/>
                <a:ea typeface="Open Sans" panose="020B0606030504020204" pitchFamily="34" charset="0"/>
                <a:cs typeface="Open Sans" panose="020B0606030504020204" pitchFamily="34" charset="0"/>
              </a:rPr>
              <a:t>xuyên suốt tiến trình cách mạng.</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just" fontAlgn="base">
              <a:spcAft>
                <a:spcPts val="1600"/>
              </a:spcAft>
              <a:buFont typeface="Wingdings" panose="05000000000000000000" pitchFamily="2" charset="2"/>
              <a:buChar char="v"/>
            </a:pPr>
            <a:r>
              <a:rPr lang="en-US" sz="2000" dirty="0">
                <a:latin typeface="Open Sans" panose="020B0606030504020204" pitchFamily="34" charset="0"/>
                <a:ea typeface="Open Sans" panose="020B0606030504020204" pitchFamily="34" charset="0"/>
                <a:cs typeface="Open Sans" panose="020B0606030504020204" pitchFamily="34" charset="0"/>
              </a:rPr>
              <a:t> C</a:t>
            </a:r>
            <a:r>
              <a:rPr lang="vi-VN" sz="2000" dirty="0">
                <a:latin typeface="Open Sans" panose="020B0606030504020204" pitchFamily="34" charset="0"/>
                <a:ea typeface="Open Sans" panose="020B0606030504020204" pitchFamily="34" charset="0"/>
                <a:cs typeface="Open Sans" panose="020B0606030504020204" pitchFamily="34" charset="0"/>
              </a:rPr>
              <a:t>hính sách và phương pháp phù hợp. luôn được nhận thức là vấn đề sống còn,quyết định thành bại của cách mạng.</a:t>
            </a:r>
            <a:endParaRPr lang="en-US" sz="2000" dirty="0">
              <a:latin typeface="Open Sans" panose="020B0606030504020204" pitchFamily="34" charset="0"/>
              <a:ea typeface="Open Sans" panose="020B0606030504020204" pitchFamily="34" charset="0"/>
              <a:cs typeface="Open Sans" panose="020B0606030504020204" pitchFamily="34" charset="0"/>
            </a:endParaRPr>
          </a:p>
          <a:p>
            <a:pPr marL="342900" indent="-342900" algn="just" fontAlgn="base">
              <a:buFont typeface="Wingdings" panose="05000000000000000000" pitchFamily="2" charset="2"/>
              <a:buChar char="v"/>
            </a:pPr>
            <a:endParaRPr lang="vi-VN"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p:cNvSpPr/>
          <p:nvPr/>
        </p:nvSpPr>
        <p:spPr>
          <a:xfrm>
            <a:off x="556005" y="4739366"/>
            <a:ext cx="6096000" cy="584775"/>
          </a:xfrm>
          <a:prstGeom prst="rect">
            <a:avLst/>
          </a:prstGeom>
        </p:spPr>
        <p:txBody>
          <a:bodyPr>
            <a:spAutoFit/>
          </a:bodyPr>
          <a:lstStyle/>
          <a:p>
            <a:pPr algn="just">
              <a:spcBef>
                <a:spcPts val="0"/>
              </a:spcBef>
              <a:spcAft>
                <a:spcPts val="0"/>
              </a:spcAft>
            </a:pPr>
            <a:r>
              <a:rPr lang="vi-VN" dirty="0">
                <a:latin typeface="Open Sans" panose="020B0606030504020204" pitchFamily="34" charset="0"/>
                <a:ea typeface="Open Sans" panose="020B0606030504020204" pitchFamily="34" charset="0"/>
                <a:cs typeface="Open Sans" panose="020B0606030504020204" pitchFamily="34" charset="0"/>
              </a:rPr>
              <a:t/>
            </a:r>
            <a:br>
              <a:rPr lang="vi-VN" dirty="0">
                <a:latin typeface="Open Sans" panose="020B0606030504020204" pitchFamily="34" charset="0"/>
                <a:ea typeface="Open Sans" panose="020B0606030504020204" pitchFamily="34" charset="0"/>
                <a:cs typeface="Open Sans" panose="020B0606030504020204" pitchFamily="34" charset="0"/>
              </a:rPr>
            </a:br>
            <a:endParaRPr lang="vi-VN" sz="1400" b="0" i="0" u="none" strike="noStrike"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960" y="1857330"/>
            <a:ext cx="4403035" cy="3466811"/>
          </a:xfrm>
          <a:prstGeom prst="rect">
            <a:avLst/>
          </a:prstGeom>
        </p:spPr>
      </p:pic>
      <p:pic>
        <p:nvPicPr>
          <p:cNvPr id="7" name="Picture 6">
            <a:extLst>
              <a:ext uri="{FF2B5EF4-FFF2-40B4-BE49-F238E27FC236}">
                <a16:creationId xmlns:a16="http://schemas.microsoft.com/office/drawing/2014/main" id="{11498FD5-50F6-47DB-9924-2C8429136C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28089727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2" name="Title 1"/>
          <p:cNvSpPr>
            <a:spLocks noGrp="1"/>
          </p:cNvSpPr>
          <p:nvPr>
            <p:ph type="title"/>
          </p:nvPr>
        </p:nvSpPr>
        <p:spPr>
          <a:xfrm>
            <a:off x="800935" y="4841203"/>
            <a:ext cx="9535763" cy="1708535"/>
          </a:xfrm>
        </p:spPr>
        <p:txBody>
          <a:bodyPr>
            <a:normAutofit fontScale="90000"/>
          </a:bodyPr>
          <a:lstStyle/>
          <a:p>
            <a:r>
              <a:rPr lang="en-US" dirty="0">
                <a:solidFill>
                  <a:srgbClr val="FF0000"/>
                </a:solidFill>
              </a:rPr>
              <a:t>=&gt;  </a:t>
            </a:r>
            <a:r>
              <a:rPr lang="en-US" dirty="0" err="1">
                <a:solidFill>
                  <a:srgbClr val="FF0000"/>
                </a:solidFill>
              </a:rPr>
              <a:t>Người</a:t>
            </a:r>
            <a:r>
              <a:rPr lang="en-US" dirty="0">
                <a:solidFill>
                  <a:srgbClr val="FF0000"/>
                </a:solidFill>
              </a:rPr>
              <a:t> </a:t>
            </a:r>
            <a:r>
              <a:rPr lang="en-US" dirty="0" err="1">
                <a:solidFill>
                  <a:srgbClr val="FF0000"/>
                </a:solidFill>
              </a:rPr>
              <a:t>nhận</a:t>
            </a:r>
            <a:r>
              <a:rPr lang="en-US" dirty="0">
                <a:solidFill>
                  <a:srgbClr val="FF0000"/>
                </a:solidFill>
              </a:rPr>
              <a:t> </a:t>
            </a:r>
            <a:r>
              <a:rPr lang="en-US" dirty="0" err="1">
                <a:solidFill>
                  <a:srgbClr val="FF0000"/>
                </a:solidFill>
              </a:rPr>
              <a:t>thấy</a:t>
            </a:r>
            <a:r>
              <a:rPr lang="en-US" dirty="0">
                <a:solidFill>
                  <a:srgbClr val="FF0000"/>
                </a:solidFill>
              </a:rPr>
              <a:t> </a:t>
            </a:r>
            <a:r>
              <a:rPr lang="en-US" dirty="0" err="1">
                <a:solidFill>
                  <a:srgbClr val="FF0000"/>
                </a:solidFill>
              </a:rPr>
              <a:t>rõ</a:t>
            </a:r>
            <a:r>
              <a:rPr lang="en-US" dirty="0">
                <a:solidFill>
                  <a:srgbClr val="FF0000"/>
                </a:solidFill>
              </a:rPr>
              <a:t> </a:t>
            </a:r>
            <a:r>
              <a:rPr lang="en-US" dirty="0" err="1">
                <a:solidFill>
                  <a:srgbClr val="FF0000"/>
                </a:solidFill>
              </a:rPr>
              <a:t>vai</a:t>
            </a:r>
            <a:r>
              <a:rPr lang="en-US" dirty="0">
                <a:solidFill>
                  <a:srgbClr val="FF0000"/>
                </a:solidFill>
              </a:rPr>
              <a:t> </a:t>
            </a:r>
            <a:r>
              <a:rPr lang="en-US" dirty="0" err="1">
                <a:solidFill>
                  <a:srgbClr val="FF0000"/>
                </a:solidFill>
              </a:rPr>
              <a:t>trò</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Đoàn</a:t>
            </a:r>
            <a:r>
              <a:rPr lang="en-US" dirty="0">
                <a:solidFill>
                  <a:srgbClr val="FF0000"/>
                </a:solidFill>
              </a:rPr>
              <a:t> </a:t>
            </a:r>
            <a:r>
              <a:rPr lang="en-US" dirty="0" err="1">
                <a:solidFill>
                  <a:srgbClr val="FF0000"/>
                </a:solidFill>
              </a:rPr>
              <a:t>Kết</a:t>
            </a:r>
            <a:r>
              <a:rPr lang="en-US" dirty="0">
                <a:solidFill>
                  <a:srgbClr val="FF0000"/>
                </a:solidFill>
              </a:rPr>
              <a:t> </a:t>
            </a:r>
            <a:r>
              <a:rPr lang="en-US" dirty="0" err="1">
                <a:solidFill>
                  <a:srgbClr val="FF0000"/>
                </a:solidFill>
              </a:rPr>
              <a:t>Quốc</a:t>
            </a:r>
            <a:r>
              <a:rPr lang="en-US" dirty="0">
                <a:solidFill>
                  <a:srgbClr val="FF0000"/>
                </a:solidFill>
              </a:rPr>
              <a:t> </a:t>
            </a:r>
            <a:r>
              <a:rPr lang="en-US" dirty="0" err="1">
                <a:solidFill>
                  <a:srgbClr val="FF0000"/>
                </a:solidFill>
              </a:rPr>
              <a:t>Tế</a:t>
            </a:r>
            <a:r>
              <a:rPr lang="en-US" dirty="0">
                <a:solidFill>
                  <a:srgbClr val="FF0000"/>
                </a:solidFill>
              </a:rPr>
              <a:t> </a:t>
            </a:r>
            <a:r>
              <a:rPr lang="en-US" dirty="0" err="1">
                <a:solidFill>
                  <a:srgbClr val="FF0000"/>
                </a:solidFill>
              </a:rPr>
              <a:t>với</a:t>
            </a:r>
            <a:r>
              <a:rPr lang="en-US" dirty="0">
                <a:solidFill>
                  <a:srgbClr val="FF0000"/>
                </a:solidFill>
              </a:rPr>
              <a:t> </a:t>
            </a:r>
            <a:r>
              <a:rPr lang="en-US" dirty="0" err="1">
                <a:solidFill>
                  <a:srgbClr val="FF0000"/>
                </a:solidFill>
              </a:rPr>
              <a:t>Cách</a:t>
            </a:r>
            <a:r>
              <a:rPr lang="en-US" dirty="0">
                <a:solidFill>
                  <a:srgbClr val="FF0000"/>
                </a:solidFill>
              </a:rPr>
              <a:t> </a:t>
            </a:r>
            <a:r>
              <a:rPr lang="en-US" dirty="0" err="1">
                <a:solidFill>
                  <a:srgbClr val="FF0000"/>
                </a:solidFill>
              </a:rPr>
              <a:t>Mạng</a:t>
            </a:r>
            <a:r>
              <a:rPr lang="en-US" dirty="0">
                <a:solidFill>
                  <a:srgbClr val="FF0000"/>
                </a:solidFill>
              </a:rPr>
              <a:t> </a:t>
            </a:r>
            <a:r>
              <a:rPr lang="en-US" dirty="0" err="1">
                <a:solidFill>
                  <a:srgbClr val="FF0000"/>
                </a:solidFill>
              </a:rPr>
              <a:t>Việt</a:t>
            </a:r>
            <a:r>
              <a:rPr lang="en-US" dirty="0">
                <a:solidFill>
                  <a:srgbClr val="FF0000"/>
                </a:solidFill>
              </a:rPr>
              <a:t> Nam.</a:t>
            </a:r>
            <a:br>
              <a:rPr lang="en-US" dirty="0">
                <a:solidFill>
                  <a:srgbClr val="FF0000"/>
                </a:solidFill>
              </a:rPr>
            </a:br>
            <a:r>
              <a:rPr lang="en-US" dirty="0">
                <a:solidFill>
                  <a:srgbClr val="FF0000"/>
                </a:solidFill>
              </a:rPr>
              <a:t>=&gt;  </a:t>
            </a:r>
            <a:r>
              <a:rPr lang="en-US" dirty="0" err="1">
                <a:solidFill>
                  <a:srgbClr val="FF0000"/>
                </a:solidFill>
              </a:rPr>
              <a:t>Đây</a:t>
            </a:r>
            <a:r>
              <a:rPr lang="en-US" dirty="0">
                <a:solidFill>
                  <a:srgbClr val="FF0000"/>
                </a:solidFill>
              </a:rPr>
              <a:t> </a:t>
            </a:r>
            <a:r>
              <a:rPr lang="en-US" dirty="0" err="1">
                <a:solidFill>
                  <a:srgbClr val="FF0000"/>
                </a:solidFill>
              </a:rPr>
              <a:t>cũng</a:t>
            </a:r>
            <a:r>
              <a:rPr lang="en-US" dirty="0">
                <a:solidFill>
                  <a:srgbClr val="FF0000"/>
                </a:solidFill>
              </a:rPr>
              <a:t> </a:t>
            </a:r>
            <a:r>
              <a:rPr lang="en-US" dirty="0" err="1">
                <a:solidFill>
                  <a:srgbClr val="FF0000"/>
                </a:solidFill>
              </a:rPr>
              <a:t>là</a:t>
            </a:r>
            <a:r>
              <a:rPr lang="en-US" dirty="0">
                <a:solidFill>
                  <a:srgbClr val="FF0000"/>
                </a:solidFill>
              </a:rPr>
              <a:t> </a:t>
            </a:r>
            <a:r>
              <a:rPr lang="en-US" dirty="0" err="1">
                <a:solidFill>
                  <a:srgbClr val="FF0000"/>
                </a:solidFill>
              </a:rPr>
              <a:t>điểm</a:t>
            </a:r>
            <a:r>
              <a:rPr lang="en-US" dirty="0">
                <a:solidFill>
                  <a:srgbClr val="FF0000"/>
                </a:solidFill>
              </a:rPr>
              <a:t> </a:t>
            </a:r>
            <a:r>
              <a:rPr lang="en-US" dirty="0" err="1">
                <a:solidFill>
                  <a:srgbClr val="FF0000"/>
                </a:solidFill>
              </a:rPr>
              <a:t>nhận</a:t>
            </a:r>
            <a:r>
              <a:rPr lang="en-US" dirty="0">
                <a:solidFill>
                  <a:srgbClr val="FF0000"/>
                </a:solidFill>
              </a:rPr>
              <a:t> </a:t>
            </a:r>
            <a:r>
              <a:rPr lang="en-US" dirty="0" err="1">
                <a:solidFill>
                  <a:srgbClr val="FF0000"/>
                </a:solidFill>
              </a:rPr>
              <a:t>thức</a:t>
            </a:r>
            <a:r>
              <a:rPr lang="en-US" dirty="0">
                <a:solidFill>
                  <a:srgbClr val="FF0000"/>
                </a:solidFill>
              </a:rPr>
              <a:t> </a:t>
            </a:r>
            <a:r>
              <a:rPr lang="en-US" dirty="0" err="1">
                <a:solidFill>
                  <a:srgbClr val="FF0000"/>
                </a:solidFill>
              </a:rPr>
              <a:t>mới</a:t>
            </a:r>
            <a:r>
              <a:rPr lang="en-US" dirty="0">
                <a:solidFill>
                  <a:srgbClr val="FF0000"/>
                </a:solidFill>
              </a:rPr>
              <a:t> </a:t>
            </a:r>
            <a:r>
              <a:rPr lang="en-US" dirty="0" err="1">
                <a:solidFill>
                  <a:srgbClr val="FF0000"/>
                </a:solidFill>
              </a:rPr>
              <a:t>của</a:t>
            </a:r>
            <a:r>
              <a:rPr lang="en-US" dirty="0">
                <a:solidFill>
                  <a:srgbClr val="FF0000"/>
                </a:solidFill>
              </a:rPr>
              <a:t> </a:t>
            </a:r>
            <a:r>
              <a:rPr lang="en-US" dirty="0" err="1">
                <a:solidFill>
                  <a:srgbClr val="FF0000"/>
                </a:solidFill>
              </a:rPr>
              <a:t>Hồ</a:t>
            </a:r>
            <a:r>
              <a:rPr lang="en-US" dirty="0">
                <a:solidFill>
                  <a:srgbClr val="FF0000"/>
                </a:solidFill>
              </a:rPr>
              <a:t> </a:t>
            </a:r>
            <a:r>
              <a:rPr lang="en-US" dirty="0" err="1">
                <a:solidFill>
                  <a:srgbClr val="FF0000"/>
                </a:solidFill>
              </a:rPr>
              <a:t>Chí</a:t>
            </a:r>
            <a:r>
              <a:rPr lang="en-US" dirty="0">
                <a:solidFill>
                  <a:srgbClr val="FF0000"/>
                </a:solidFill>
              </a:rPr>
              <a:t> Minh so </a:t>
            </a:r>
            <a:r>
              <a:rPr lang="en-US" dirty="0" err="1">
                <a:solidFill>
                  <a:srgbClr val="FF0000"/>
                </a:solidFill>
              </a:rPr>
              <a:t>với</a:t>
            </a:r>
            <a:r>
              <a:rPr lang="en-US" dirty="0">
                <a:solidFill>
                  <a:srgbClr val="FF0000"/>
                </a:solidFill>
              </a:rPr>
              <a:t> </a:t>
            </a:r>
            <a:r>
              <a:rPr lang="en-US" dirty="0" err="1">
                <a:solidFill>
                  <a:srgbClr val="FF0000"/>
                </a:solidFill>
              </a:rPr>
              <a:t>các</a:t>
            </a:r>
            <a:r>
              <a:rPr lang="en-US" dirty="0">
                <a:solidFill>
                  <a:srgbClr val="FF0000"/>
                </a:solidFill>
              </a:rPr>
              <a:t> </a:t>
            </a:r>
            <a:r>
              <a:rPr lang="en-US" dirty="0" err="1">
                <a:solidFill>
                  <a:srgbClr val="FF0000"/>
                </a:solidFill>
              </a:rPr>
              <a:t>bậc</a:t>
            </a:r>
            <a:r>
              <a:rPr lang="en-US" dirty="0">
                <a:solidFill>
                  <a:srgbClr val="FF0000"/>
                </a:solidFill>
              </a:rPr>
              <a:t> </a:t>
            </a:r>
            <a:r>
              <a:rPr lang="en-US" dirty="0" err="1">
                <a:solidFill>
                  <a:srgbClr val="FF0000"/>
                </a:solidFill>
              </a:rPr>
              <a:t>tiền</a:t>
            </a:r>
            <a:r>
              <a:rPr lang="en-US" dirty="0">
                <a:solidFill>
                  <a:srgbClr val="FF0000"/>
                </a:solidFill>
              </a:rPr>
              <a:t> </a:t>
            </a:r>
            <a:r>
              <a:rPr lang="en-US" dirty="0" err="1">
                <a:solidFill>
                  <a:srgbClr val="FF0000"/>
                </a:solidFill>
              </a:rPr>
              <a:t>bối</a:t>
            </a:r>
            <a:r>
              <a:rPr lang="en-US" dirty="0">
                <a:solidFill>
                  <a:srgbClr val="FF0000"/>
                </a:solidFill>
              </a:rPr>
              <a:t> </a:t>
            </a:r>
            <a:r>
              <a:rPr lang="en-US" dirty="0" err="1">
                <a:solidFill>
                  <a:srgbClr val="FF0000"/>
                </a:solidFill>
              </a:rPr>
              <a:t>đi</a:t>
            </a:r>
            <a:r>
              <a:rPr lang="en-US" dirty="0">
                <a:solidFill>
                  <a:srgbClr val="FF0000"/>
                </a:solidFill>
              </a:rPr>
              <a:t> </a:t>
            </a:r>
            <a:r>
              <a:rPr lang="en-US" dirty="0" err="1">
                <a:solidFill>
                  <a:srgbClr val="FF0000"/>
                </a:solidFill>
              </a:rPr>
              <a:t>trước</a:t>
            </a:r>
            <a:r>
              <a:rPr lang="en-US" dirty="0">
                <a:solidFill>
                  <a:srgbClr val="FF0000"/>
                </a:solidFill>
              </a:rPr>
              <a:t>.</a:t>
            </a:r>
          </a:p>
        </p:txBody>
      </p:sp>
      <p:sp>
        <p:nvSpPr>
          <p:cNvPr id="3" name="Text Placeholder 2"/>
          <p:cNvSpPr>
            <a:spLocks noGrp="1"/>
          </p:cNvSpPr>
          <p:nvPr>
            <p:ph type="body" idx="1"/>
          </p:nvPr>
        </p:nvSpPr>
        <p:spPr>
          <a:xfrm>
            <a:off x="1332951" y="759094"/>
            <a:ext cx="4506837" cy="3976351"/>
          </a:xfrm>
        </p:spPr>
        <p:txBody>
          <a:bodyPr>
            <a:normAutofit lnSpcReduction="10000"/>
          </a:bodyPr>
          <a:lstStyle/>
          <a:p>
            <a:pPr>
              <a:buNone/>
            </a:pPr>
            <a:r>
              <a:rPr lang="en-US" b="1" dirty="0" err="1">
                <a:solidFill>
                  <a:srgbClr val="0070C0"/>
                </a:solidFill>
              </a:rPr>
              <a:t>Hồ</a:t>
            </a:r>
            <a:r>
              <a:rPr lang="en-US" b="1" dirty="0">
                <a:solidFill>
                  <a:srgbClr val="0070C0"/>
                </a:solidFill>
              </a:rPr>
              <a:t> </a:t>
            </a:r>
            <a:r>
              <a:rPr lang="en-US" b="1" dirty="0" err="1">
                <a:solidFill>
                  <a:srgbClr val="0070C0"/>
                </a:solidFill>
              </a:rPr>
              <a:t>Chí</a:t>
            </a:r>
            <a:r>
              <a:rPr lang="en-US" b="1" dirty="0">
                <a:solidFill>
                  <a:srgbClr val="0070C0"/>
                </a:solidFill>
              </a:rPr>
              <a:t> Minh </a:t>
            </a:r>
            <a:r>
              <a:rPr lang="en-US" b="1" dirty="0" err="1">
                <a:solidFill>
                  <a:srgbClr val="0070C0"/>
                </a:solidFill>
              </a:rPr>
              <a:t>xác</a:t>
            </a:r>
            <a:r>
              <a:rPr lang="en-US" b="1" dirty="0">
                <a:solidFill>
                  <a:srgbClr val="0070C0"/>
                </a:solidFill>
              </a:rPr>
              <a:t> </a:t>
            </a:r>
            <a:r>
              <a:rPr lang="en-US" b="1" dirty="0" err="1">
                <a:solidFill>
                  <a:srgbClr val="0070C0"/>
                </a:solidFill>
              </a:rPr>
              <a:t>đinh</a:t>
            </a:r>
            <a:r>
              <a:rPr lang="en-US" dirty="0">
                <a:solidFill>
                  <a:srgbClr val="0070C0"/>
                </a:solidFill>
              </a:rPr>
              <a:t>: </a:t>
            </a:r>
          </a:p>
          <a:p>
            <a:pPr>
              <a:buNone/>
            </a:pPr>
            <a:endParaRPr lang="en-US" dirty="0"/>
          </a:p>
          <a:p>
            <a:pPr>
              <a:buNone/>
            </a:pPr>
            <a:r>
              <a:rPr lang="en-US" sz="2667" dirty="0"/>
              <a:t>- </a:t>
            </a:r>
            <a:r>
              <a:rPr lang="en-US" sz="2667" dirty="0" err="1"/>
              <a:t>Cách</a:t>
            </a:r>
            <a:r>
              <a:rPr lang="en-US" sz="2667" dirty="0"/>
              <a:t> </a:t>
            </a:r>
            <a:r>
              <a:rPr lang="en-US" sz="2667" dirty="0" err="1"/>
              <a:t>Mạng</a:t>
            </a:r>
            <a:r>
              <a:rPr lang="en-US" sz="2667" dirty="0"/>
              <a:t> </a:t>
            </a:r>
            <a:r>
              <a:rPr lang="en-US" sz="2667" dirty="0" err="1"/>
              <a:t>Việt</a:t>
            </a:r>
            <a:r>
              <a:rPr lang="en-US" sz="2667" dirty="0"/>
              <a:t> Nam </a:t>
            </a:r>
            <a:r>
              <a:rPr lang="en-US" sz="2667" dirty="0" err="1"/>
              <a:t>là</a:t>
            </a:r>
            <a:r>
              <a:rPr lang="en-US" sz="2667" dirty="0"/>
              <a:t> </a:t>
            </a:r>
            <a:r>
              <a:rPr lang="en-US" sz="2667" dirty="0" err="1"/>
              <a:t>một</a:t>
            </a:r>
            <a:r>
              <a:rPr lang="en-US" sz="2667" dirty="0"/>
              <a:t> </a:t>
            </a:r>
            <a:r>
              <a:rPr lang="en-US" sz="2667" dirty="0" err="1"/>
              <a:t>bộ</a:t>
            </a:r>
            <a:r>
              <a:rPr lang="en-US" sz="2667" dirty="0"/>
              <a:t> </a:t>
            </a:r>
            <a:r>
              <a:rPr lang="en-US" sz="2667" dirty="0" err="1"/>
              <a:t>phận</a:t>
            </a:r>
            <a:r>
              <a:rPr lang="en-US" sz="2667" dirty="0"/>
              <a:t> </a:t>
            </a:r>
            <a:r>
              <a:rPr lang="en-US" sz="2667" dirty="0" err="1"/>
              <a:t>của</a:t>
            </a:r>
            <a:r>
              <a:rPr lang="en-US" sz="2667" dirty="0"/>
              <a:t> </a:t>
            </a:r>
            <a:r>
              <a:rPr lang="en-US" sz="2667" dirty="0" err="1"/>
              <a:t>Cách</a:t>
            </a:r>
            <a:r>
              <a:rPr lang="en-US" sz="2667" dirty="0"/>
              <a:t> </a:t>
            </a:r>
            <a:r>
              <a:rPr lang="en-US" sz="2667" dirty="0" err="1"/>
              <a:t>Mạng</a:t>
            </a:r>
            <a:r>
              <a:rPr lang="en-US" sz="2667" dirty="0"/>
              <a:t> </a:t>
            </a:r>
            <a:r>
              <a:rPr lang="en-US" sz="2667" dirty="0" err="1"/>
              <a:t>Thế</a:t>
            </a:r>
            <a:r>
              <a:rPr lang="en-US" sz="2667" dirty="0"/>
              <a:t> </a:t>
            </a:r>
            <a:r>
              <a:rPr lang="en-US" sz="2667" dirty="0" err="1"/>
              <a:t>Giới</a:t>
            </a:r>
            <a:r>
              <a:rPr lang="en-US" sz="2667" dirty="0"/>
              <a:t>. </a:t>
            </a:r>
            <a:r>
              <a:rPr lang="en-US" sz="2667" dirty="0" err="1"/>
              <a:t>Cách</a:t>
            </a:r>
            <a:r>
              <a:rPr lang="en-US" sz="2667" dirty="0"/>
              <a:t> </a:t>
            </a:r>
            <a:r>
              <a:rPr lang="en-US" sz="2667" dirty="0" err="1"/>
              <a:t>Mạng</a:t>
            </a:r>
            <a:r>
              <a:rPr lang="en-US" sz="2667" dirty="0"/>
              <a:t> </a:t>
            </a:r>
            <a:r>
              <a:rPr lang="en-US" sz="2667" dirty="0" err="1"/>
              <a:t>Việt</a:t>
            </a:r>
            <a:r>
              <a:rPr lang="en-US" sz="2667" dirty="0"/>
              <a:t> Nam </a:t>
            </a:r>
            <a:r>
              <a:rPr lang="en-US" sz="2667" dirty="0" err="1"/>
              <a:t>chỉ</a:t>
            </a:r>
            <a:r>
              <a:rPr lang="en-US" sz="2667" dirty="0"/>
              <a:t> </a:t>
            </a:r>
            <a:r>
              <a:rPr lang="en-US" sz="2667" dirty="0" err="1"/>
              <a:t>có</a:t>
            </a:r>
            <a:r>
              <a:rPr lang="en-US" sz="2667" dirty="0"/>
              <a:t> </a:t>
            </a:r>
            <a:r>
              <a:rPr lang="en-US" sz="2667" dirty="0" err="1"/>
              <a:t>thể</a:t>
            </a:r>
            <a:r>
              <a:rPr lang="en-US" sz="2667" dirty="0"/>
              <a:t> </a:t>
            </a:r>
            <a:r>
              <a:rPr lang="en-US" sz="2667" dirty="0" err="1"/>
              <a:t>thành</a:t>
            </a:r>
            <a:r>
              <a:rPr lang="en-US" sz="2667" dirty="0"/>
              <a:t> </a:t>
            </a:r>
            <a:r>
              <a:rPr lang="en-US" sz="2667" dirty="0" err="1"/>
              <a:t>công</a:t>
            </a:r>
            <a:r>
              <a:rPr lang="en-US" sz="2667" dirty="0"/>
              <a:t> </a:t>
            </a:r>
            <a:r>
              <a:rPr lang="en-US" sz="2667" dirty="0" err="1"/>
              <a:t>và</a:t>
            </a:r>
            <a:r>
              <a:rPr lang="en-US" sz="2667" dirty="0"/>
              <a:t> </a:t>
            </a:r>
            <a:r>
              <a:rPr lang="en-US" sz="2667" dirty="0" err="1"/>
              <a:t>thành</a:t>
            </a:r>
            <a:r>
              <a:rPr lang="en-US" sz="2667" dirty="0"/>
              <a:t> </a:t>
            </a:r>
            <a:r>
              <a:rPr lang="en-US" sz="2667" dirty="0" err="1"/>
              <a:t>công</a:t>
            </a:r>
            <a:r>
              <a:rPr lang="en-US" sz="2667" dirty="0"/>
              <a:t> </a:t>
            </a:r>
            <a:r>
              <a:rPr lang="en-US" sz="2667" dirty="0" err="1"/>
              <a:t>đến</a:t>
            </a:r>
            <a:r>
              <a:rPr lang="en-US" sz="2667" dirty="0"/>
              <a:t> </a:t>
            </a:r>
            <a:r>
              <a:rPr lang="en-US" sz="2667" dirty="0" err="1"/>
              <a:t>khi</a:t>
            </a:r>
            <a:r>
              <a:rPr lang="en-US" sz="2667" dirty="0"/>
              <a:t> </a:t>
            </a:r>
            <a:r>
              <a:rPr lang="en-US" sz="2667" dirty="0" err="1"/>
              <a:t>thực</a:t>
            </a:r>
            <a:r>
              <a:rPr lang="en-US" sz="2667" dirty="0"/>
              <a:t> </a:t>
            </a:r>
            <a:r>
              <a:rPr lang="en-US" sz="2667" dirty="0" err="1"/>
              <a:t>hiện</a:t>
            </a:r>
            <a:r>
              <a:rPr lang="en-US" sz="2667" dirty="0"/>
              <a:t> </a:t>
            </a:r>
            <a:r>
              <a:rPr lang="en-US" sz="2667" dirty="0" err="1"/>
              <a:t>điều</a:t>
            </a:r>
            <a:r>
              <a:rPr lang="en-US" sz="2667" dirty="0"/>
              <a:t> </a:t>
            </a:r>
            <a:r>
              <a:rPr lang="en-US" sz="2667" dirty="0" err="1"/>
              <a:t>kiện</a:t>
            </a:r>
            <a:r>
              <a:rPr lang="en-US" sz="2667" dirty="0"/>
              <a:t> </a:t>
            </a:r>
            <a:r>
              <a:rPr lang="en-US" sz="2667" dirty="0" err="1"/>
              <a:t>chặt</a:t>
            </a:r>
            <a:r>
              <a:rPr lang="en-US" sz="2667" dirty="0"/>
              <a:t> </a:t>
            </a:r>
            <a:r>
              <a:rPr lang="en-US" sz="2667" dirty="0" err="1"/>
              <a:t>chẽ</a:t>
            </a:r>
            <a:r>
              <a:rPr lang="en-US" sz="2667" dirty="0"/>
              <a:t> </a:t>
            </a:r>
            <a:r>
              <a:rPr lang="en-US" sz="2667" dirty="0" err="1"/>
              <a:t>với</a:t>
            </a:r>
            <a:r>
              <a:rPr lang="en-US" sz="2667" dirty="0"/>
              <a:t> </a:t>
            </a:r>
            <a:r>
              <a:rPr lang="en-US" sz="2667" dirty="0" err="1"/>
              <a:t>phong</a:t>
            </a:r>
            <a:r>
              <a:rPr lang="en-US" sz="2667" dirty="0"/>
              <a:t> </a:t>
            </a:r>
            <a:r>
              <a:rPr lang="en-US" sz="2667" dirty="0" err="1"/>
              <a:t>trào</a:t>
            </a:r>
            <a:r>
              <a:rPr lang="en-US" sz="2667" dirty="0"/>
              <a:t> </a:t>
            </a:r>
            <a:r>
              <a:rPr lang="en-US" sz="2667" dirty="0" err="1"/>
              <a:t>Cách</a:t>
            </a:r>
            <a:r>
              <a:rPr lang="en-US" sz="2667" dirty="0"/>
              <a:t> </a:t>
            </a:r>
            <a:r>
              <a:rPr lang="en-US" sz="2667" dirty="0" err="1"/>
              <a:t>Mạng</a:t>
            </a:r>
            <a:r>
              <a:rPr lang="en-US" sz="2667" dirty="0"/>
              <a:t> </a:t>
            </a:r>
            <a:r>
              <a:rPr lang="en-US" sz="2667" dirty="0" err="1"/>
              <a:t>Thế</a:t>
            </a:r>
            <a:r>
              <a:rPr lang="en-US" sz="2667" dirty="0"/>
              <a:t> </a:t>
            </a:r>
            <a:r>
              <a:rPr lang="en-US" sz="2667" dirty="0" err="1"/>
              <a:t>Giới</a:t>
            </a:r>
            <a:endParaRPr lang="en-US" sz="2667"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885" y="660149"/>
            <a:ext cx="3074501" cy="3330713"/>
          </a:xfrm>
          <a:prstGeom prst="rect">
            <a:avLst/>
          </a:prstGeom>
        </p:spPr>
      </p:pic>
    </p:spTree>
    <p:extLst>
      <p:ext uri="{BB962C8B-B14F-4D97-AF65-F5344CB8AC3E}">
        <p14:creationId xmlns:p14="http://schemas.microsoft.com/office/powerpoint/2010/main" val="9191852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6068" y="395629"/>
            <a:ext cx="8288123" cy="1034019"/>
          </a:xfrm>
        </p:spPr>
        <p:txBody>
          <a:bodyPr/>
          <a:lstStyle/>
          <a:p>
            <a:r>
              <a:rPr lang="en-US" sz="2667" dirty="0" err="1"/>
              <a:t>Góp</a:t>
            </a:r>
            <a:r>
              <a:rPr lang="en-US" sz="2667" dirty="0"/>
              <a:t> </a:t>
            </a:r>
            <a:r>
              <a:rPr lang="en-US" sz="2667" dirty="0" err="1"/>
              <a:t>phần</a:t>
            </a:r>
            <a:r>
              <a:rPr lang="en-US" sz="2667" dirty="0"/>
              <a:t> </a:t>
            </a:r>
            <a:r>
              <a:rPr lang="en-US" sz="2667" dirty="0" err="1"/>
              <a:t>cùng</a:t>
            </a:r>
            <a:r>
              <a:rPr lang="en-US" sz="2667" dirty="0"/>
              <a:t> </a:t>
            </a:r>
            <a:r>
              <a:rPr lang="en-US" sz="2667" dirty="0" err="1"/>
              <a:t>nhân</a:t>
            </a:r>
            <a:r>
              <a:rPr lang="en-US" sz="2667" dirty="0"/>
              <a:t> </a:t>
            </a:r>
            <a:r>
              <a:rPr lang="en-US" sz="2667" dirty="0" err="1"/>
              <a:t>dân</a:t>
            </a:r>
            <a:r>
              <a:rPr lang="en-US" sz="2667" dirty="0"/>
              <a:t> </a:t>
            </a:r>
            <a:r>
              <a:rPr lang="en-US" sz="2667" dirty="0" err="1"/>
              <a:t>thế</a:t>
            </a:r>
            <a:r>
              <a:rPr lang="en-US" sz="2667" dirty="0"/>
              <a:t> </a:t>
            </a:r>
            <a:r>
              <a:rPr lang="en-US" sz="2667" dirty="0" err="1"/>
              <a:t>giới</a:t>
            </a:r>
            <a:r>
              <a:rPr lang="en-US" sz="2667" dirty="0"/>
              <a:t> </a:t>
            </a:r>
            <a:r>
              <a:rPr lang="en-US" sz="2667" dirty="0" err="1"/>
              <a:t>thực</a:t>
            </a:r>
            <a:r>
              <a:rPr lang="en-US" sz="2667" dirty="0"/>
              <a:t> </a:t>
            </a:r>
            <a:r>
              <a:rPr lang="en-US" sz="2667" dirty="0" err="1"/>
              <a:t>hiện</a:t>
            </a:r>
            <a:r>
              <a:rPr lang="en-US" sz="2667" dirty="0"/>
              <a:t> </a:t>
            </a:r>
            <a:r>
              <a:rPr lang="en-US" sz="2667" dirty="0" err="1"/>
              <a:t>thắng</a:t>
            </a:r>
            <a:r>
              <a:rPr lang="en-US" sz="2667" dirty="0"/>
              <a:t> </a:t>
            </a:r>
            <a:r>
              <a:rPr lang="en-US" sz="2667" dirty="0" err="1"/>
              <a:t>lợi</a:t>
            </a:r>
            <a:r>
              <a:rPr lang="en-US" sz="2667" dirty="0"/>
              <a:t> </a:t>
            </a:r>
            <a:r>
              <a:rPr lang="en-US" sz="2667" dirty="0" err="1"/>
              <a:t>các</a:t>
            </a:r>
            <a:r>
              <a:rPr lang="en-US" sz="2667" dirty="0"/>
              <a:t> </a:t>
            </a:r>
            <a:r>
              <a:rPr lang="en-US" sz="2667" dirty="0" err="1"/>
              <a:t>mục</a:t>
            </a:r>
            <a:r>
              <a:rPr lang="en-US" sz="2667" dirty="0"/>
              <a:t> </a:t>
            </a:r>
            <a:r>
              <a:rPr lang="en-US" sz="2667" dirty="0" err="1"/>
              <a:t>tiêu</a:t>
            </a:r>
            <a:r>
              <a:rPr lang="en-US" sz="2667" dirty="0"/>
              <a:t> </a:t>
            </a:r>
            <a:r>
              <a:rPr lang="en-US" sz="2667" dirty="0" err="1"/>
              <a:t>thời</a:t>
            </a:r>
            <a:r>
              <a:rPr lang="en-US" sz="2667" dirty="0"/>
              <a:t> </a:t>
            </a:r>
            <a:r>
              <a:rPr lang="en-US" sz="2667" dirty="0" err="1"/>
              <a:t>đại</a:t>
            </a:r>
            <a:endParaRPr lang="en-US" sz="2667" dirty="0"/>
          </a:p>
        </p:txBody>
      </p:sp>
      <p:sp>
        <p:nvSpPr>
          <p:cNvPr id="5" name="Text Placeholder 4"/>
          <p:cNvSpPr>
            <a:spLocks noGrp="1"/>
          </p:cNvSpPr>
          <p:nvPr>
            <p:ph type="body" idx="1"/>
          </p:nvPr>
        </p:nvSpPr>
        <p:spPr>
          <a:xfrm>
            <a:off x="918818" y="1648767"/>
            <a:ext cx="7465391" cy="4641599"/>
          </a:xfrm>
        </p:spPr>
        <p:txBody>
          <a:bodyPr/>
          <a:lstStyle/>
          <a:p>
            <a:r>
              <a:rPr lang="en-US" sz="2400" dirty="0" err="1"/>
              <a:t>Thực</a:t>
            </a:r>
            <a:r>
              <a:rPr lang="en-US" sz="2400" dirty="0"/>
              <a:t> </a:t>
            </a:r>
            <a:r>
              <a:rPr lang="en-US" sz="2400" dirty="0" err="1"/>
              <a:t>hiện</a:t>
            </a:r>
            <a:r>
              <a:rPr lang="en-US" sz="2400" dirty="0"/>
              <a:t> </a:t>
            </a:r>
            <a:r>
              <a:rPr lang="en-US" sz="2400" dirty="0" err="1"/>
              <a:t>Đoàn</a:t>
            </a:r>
            <a:r>
              <a:rPr lang="en-US" sz="2400" dirty="0"/>
              <a:t> </a:t>
            </a:r>
            <a:r>
              <a:rPr lang="en-US" sz="2400" dirty="0" err="1"/>
              <a:t>Kết</a:t>
            </a:r>
            <a:r>
              <a:rPr lang="en-US" sz="2400" dirty="0"/>
              <a:t> </a:t>
            </a:r>
            <a:r>
              <a:rPr lang="en-US" sz="2400" dirty="0" err="1"/>
              <a:t>Quốc</a:t>
            </a:r>
            <a:r>
              <a:rPr lang="en-US" sz="2400" dirty="0"/>
              <a:t> </a:t>
            </a:r>
            <a:r>
              <a:rPr lang="en-US" sz="2400" dirty="0" err="1"/>
              <a:t>Tế</a:t>
            </a:r>
            <a:r>
              <a:rPr lang="en-US" sz="2400" dirty="0"/>
              <a:t> </a:t>
            </a:r>
            <a:r>
              <a:rPr lang="en-US" sz="2400" dirty="0" err="1"/>
              <a:t>không</a:t>
            </a:r>
            <a:r>
              <a:rPr lang="en-US" sz="2400" dirty="0"/>
              <a:t> </a:t>
            </a:r>
            <a:r>
              <a:rPr lang="en-US" sz="2400" dirty="0" err="1"/>
              <a:t>phải</a:t>
            </a:r>
            <a:r>
              <a:rPr lang="en-US" sz="2400" dirty="0"/>
              <a:t> </a:t>
            </a:r>
            <a:r>
              <a:rPr lang="en-US" sz="2400" dirty="0" err="1"/>
              <a:t>chỉ</a:t>
            </a:r>
            <a:r>
              <a:rPr lang="en-US" sz="2400" dirty="0"/>
              <a:t> </a:t>
            </a:r>
            <a:r>
              <a:rPr lang="en-US" sz="2400" dirty="0" err="1"/>
              <a:t>vì</a:t>
            </a:r>
            <a:r>
              <a:rPr lang="en-US" sz="2400" dirty="0"/>
              <a:t> </a:t>
            </a:r>
            <a:r>
              <a:rPr lang="en-US" sz="2400" dirty="0" err="1"/>
              <a:t>thắng</a:t>
            </a:r>
            <a:r>
              <a:rPr lang="en-US" sz="2400" dirty="0"/>
              <a:t> </a:t>
            </a:r>
            <a:r>
              <a:rPr lang="en-US" sz="2400" dirty="0" err="1"/>
              <a:t>lợi</a:t>
            </a:r>
            <a:r>
              <a:rPr lang="en-US" sz="2400" dirty="0"/>
              <a:t> </a:t>
            </a:r>
            <a:r>
              <a:rPr lang="en-US" sz="2400" dirty="0" err="1"/>
              <a:t>cách</a:t>
            </a:r>
            <a:r>
              <a:rPr lang="en-US" sz="2400" dirty="0"/>
              <a:t> </a:t>
            </a:r>
            <a:r>
              <a:rPr lang="en-US" sz="2400" dirty="0" err="1"/>
              <a:t>mạng</a:t>
            </a:r>
            <a:r>
              <a:rPr lang="en-US" sz="2400" dirty="0"/>
              <a:t> </a:t>
            </a:r>
            <a:r>
              <a:rPr lang="en-US" sz="2400" dirty="0" err="1"/>
              <a:t>mỗi</a:t>
            </a:r>
            <a:r>
              <a:rPr lang="en-US" sz="2400" dirty="0"/>
              <a:t> </a:t>
            </a:r>
            <a:r>
              <a:rPr lang="en-US" sz="2400" dirty="0" err="1"/>
              <a:t>nước</a:t>
            </a:r>
            <a:r>
              <a:rPr lang="en-US" sz="2400" dirty="0"/>
              <a:t> </a:t>
            </a:r>
            <a:r>
              <a:rPr lang="en-US" sz="2400" dirty="0" err="1"/>
              <a:t>mà</a:t>
            </a:r>
            <a:r>
              <a:rPr lang="en-US" sz="2400" dirty="0"/>
              <a:t> </a:t>
            </a:r>
            <a:r>
              <a:rPr lang="en-US" sz="2400" dirty="0" err="1"/>
              <a:t>còn</a:t>
            </a:r>
            <a:r>
              <a:rPr lang="en-US" sz="2400" dirty="0"/>
              <a:t> </a:t>
            </a:r>
            <a:r>
              <a:rPr lang="en-US" sz="2400" dirty="0" err="1"/>
              <a:t>vì</a:t>
            </a:r>
            <a:r>
              <a:rPr lang="en-US" sz="2400" dirty="0"/>
              <a:t> </a:t>
            </a:r>
            <a:r>
              <a:rPr lang="en-US" sz="2400" dirty="0" err="1"/>
              <a:t>sự</a:t>
            </a:r>
            <a:r>
              <a:rPr lang="en-US" sz="2400" dirty="0"/>
              <a:t> </a:t>
            </a:r>
            <a:r>
              <a:rPr lang="en-US" sz="2400" dirty="0" err="1"/>
              <a:t>nghiệp</a:t>
            </a:r>
            <a:r>
              <a:rPr lang="en-US" sz="2400" dirty="0"/>
              <a:t> </a:t>
            </a:r>
            <a:r>
              <a:rPr lang="en-US" sz="2400" dirty="0" err="1"/>
              <a:t>chung</a:t>
            </a:r>
            <a:r>
              <a:rPr lang="en-US" sz="2400" dirty="0"/>
              <a:t> </a:t>
            </a:r>
            <a:r>
              <a:rPr lang="en-US" sz="2400" dirty="0" err="1"/>
              <a:t>của</a:t>
            </a:r>
            <a:r>
              <a:rPr lang="en-US" sz="2400" dirty="0"/>
              <a:t> </a:t>
            </a:r>
            <a:r>
              <a:rPr lang="en-US" sz="2400" dirty="0" err="1"/>
              <a:t>toàn</a:t>
            </a:r>
            <a:r>
              <a:rPr lang="en-US" sz="2400" dirty="0"/>
              <a:t> </a:t>
            </a:r>
            <a:r>
              <a:rPr lang="en-US" sz="2400" dirty="0" err="1"/>
              <a:t>nhân</a:t>
            </a:r>
            <a:r>
              <a:rPr lang="en-US" sz="2400" dirty="0"/>
              <a:t> </a:t>
            </a:r>
            <a:r>
              <a:rPr lang="en-US" sz="2400" dirty="0" err="1"/>
              <a:t>loại</a:t>
            </a:r>
            <a:r>
              <a:rPr lang="en-US" sz="2400" dirty="0"/>
              <a:t> </a:t>
            </a:r>
            <a:r>
              <a:rPr lang="en-US" sz="2400" dirty="0" err="1"/>
              <a:t>tiến</a:t>
            </a:r>
            <a:r>
              <a:rPr lang="en-US" sz="2400" dirty="0"/>
              <a:t> </a:t>
            </a:r>
            <a:r>
              <a:rPr lang="en-US" sz="2400" dirty="0" err="1"/>
              <a:t>bộ</a:t>
            </a:r>
            <a:r>
              <a:rPr lang="en-US" sz="2400" dirty="0"/>
              <a:t> </a:t>
            </a:r>
            <a:r>
              <a:rPr lang="en-US" sz="2400" dirty="0" err="1"/>
              <a:t>trong</a:t>
            </a:r>
            <a:r>
              <a:rPr lang="en-US" sz="2400" dirty="0"/>
              <a:t> </a:t>
            </a:r>
            <a:r>
              <a:rPr lang="en-US" sz="2400" dirty="0" err="1"/>
              <a:t>cuộc</a:t>
            </a:r>
            <a:r>
              <a:rPr lang="en-US" sz="2400" dirty="0"/>
              <a:t> </a:t>
            </a:r>
            <a:r>
              <a:rPr lang="en-US" sz="2400" dirty="0" err="1"/>
              <a:t>đấu</a:t>
            </a:r>
            <a:r>
              <a:rPr lang="en-US" sz="2400" dirty="0"/>
              <a:t> </a:t>
            </a:r>
            <a:r>
              <a:rPr lang="en-US" sz="2400" dirty="0" err="1"/>
              <a:t>tranh</a:t>
            </a:r>
            <a:r>
              <a:rPr lang="en-US" sz="2400" dirty="0"/>
              <a:t> </a:t>
            </a:r>
            <a:r>
              <a:rPr lang="en-US" sz="2400" dirty="0" err="1"/>
              <a:t>chống</a:t>
            </a:r>
            <a:r>
              <a:rPr lang="en-US" sz="2400" dirty="0"/>
              <a:t> </a:t>
            </a:r>
            <a:r>
              <a:rPr lang="en-US" sz="2400" dirty="0" err="1"/>
              <a:t>Chủ</a:t>
            </a:r>
            <a:r>
              <a:rPr lang="en-US" sz="2400" dirty="0"/>
              <a:t> </a:t>
            </a:r>
            <a:r>
              <a:rPr lang="en-US" sz="2400" dirty="0" err="1"/>
              <a:t>Nghĩa</a:t>
            </a:r>
            <a:r>
              <a:rPr lang="en-US" sz="2400" dirty="0"/>
              <a:t> </a:t>
            </a:r>
            <a:r>
              <a:rPr lang="en-US" sz="2400" dirty="0" err="1"/>
              <a:t>Đế</a:t>
            </a:r>
            <a:r>
              <a:rPr lang="en-US" sz="2400" dirty="0"/>
              <a:t> </a:t>
            </a:r>
            <a:r>
              <a:rPr lang="en-US" sz="2400" dirty="0" err="1"/>
              <a:t>Quốc</a:t>
            </a:r>
            <a:r>
              <a:rPr lang="en-US" sz="2400" dirty="0"/>
              <a:t> </a:t>
            </a:r>
            <a:r>
              <a:rPr lang="en-US" sz="2400" dirty="0" err="1"/>
              <a:t>và</a:t>
            </a:r>
            <a:r>
              <a:rPr lang="en-US" sz="2400" dirty="0"/>
              <a:t> </a:t>
            </a:r>
            <a:r>
              <a:rPr lang="en-US" sz="2400" dirty="0" err="1"/>
              <a:t>các</a:t>
            </a:r>
            <a:r>
              <a:rPr lang="en-US" sz="2400" dirty="0"/>
              <a:t> </a:t>
            </a:r>
            <a:r>
              <a:rPr lang="en-US" sz="2400" dirty="0" err="1"/>
              <a:t>thế</a:t>
            </a:r>
            <a:r>
              <a:rPr lang="en-US" sz="2400" dirty="0"/>
              <a:t> </a:t>
            </a:r>
            <a:r>
              <a:rPr lang="en-US" sz="2400" dirty="0" err="1"/>
              <a:t>lực</a:t>
            </a:r>
            <a:r>
              <a:rPr lang="en-US" sz="2400" dirty="0"/>
              <a:t> </a:t>
            </a:r>
            <a:r>
              <a:rPr lang="en-US" sz="2400" dirty="0" err="1"/>
              <a:t>phản</a:t>
            </a:r>
            <a:r>
              <a:rPr lang="en-US" sz="2400" dirty="0"/>
              <a:t> </a:t>
            </a:r>
            <a:r>
              <a:rPr lang="en-US" sz="2400" dirty="0" err="1"/>
              <a:t>động</a:t>
            </a:r>
            <a:r>
              <a:rPr lang="en-US" sz="2400" dirty="0"/>
              <a:t> </a:t>
            </a:r>
            <a:r>
              <a:rPr lang="en-US" sz="2400" dirty="0" err="1"/>
              <a:t>quốc</a:t>
            </a:r>
            <a:r>
              <a:rPr lang="en-US" sz="2400" dirty="0"/>
              <a:t> </a:t>
            </a:r>
            <a:r>
              <a:rPr lang="en-US" sz="2400" dirty="0" err="1"/>
              <a:t>tế</a:t>
            </a:r>
            <a:r>
              <a:rPr lang="en-US" sz="2400" dirty="0"/>
              <a:t> </a:t>
            </a:r>
            <a:r>
              <a:rPr lang="en-US" sz="2400" dirty="0" err="1"/>
              <a:t>vì</a:t>
            </a:r>
            <a:r>
              <a:rPr lang="en-US" sz="2400" dirty="0"/>
              <a:t> </a:t>
            </a:r>
            <a:r>
              <a:rPr lang="en-US" sz="2400" dirty="0" err="1"/>
              <a:t>mục</a:t>
            </a:r>
            <a:r>
              <a:rPr lang="en-US" sz="2400" dirty="0"/>
              <a:t> </a:t>
            </a:r>
            <a:r>
              <a:rPr lang="en-US" sz="2400" dirty="0" err="1"/>
              <a:t>tiêu</a:t>
            </a:r>
            <a:r>
              <a:rPr lang="en-US" sz="2400" dirty="0"/>
              <a:t> </a:t>
            </a:r>
            <a:r>
              <a:rPr lang="en-US" sz="2400" dirty="0" err="1"/>
              <a:t>cách</a:t>
            </a:r>
            <a:r>
              <a:rPr lang="en-US" sz="2400" dirty="0"/>
              <a:t> </a:t>
            </a:r>
            <a:r>
              <a:rPr lang="en-US" sz="2400" dirty="0" err="1"/>
              <a:t>mạng</a:t>
            </a:r>
            <a:r>
              <a:rPr lang="en-US" sz="2400" dirty="0"/>
              <a:t> </a:t>
            </a:r>
            <a:r>
              <a:rPr lang="en-US" sz="2400" dirty="0" err="1"/>
              <a:t>của</a:t>
            </a:r>
            <a:r>
              <a:rPr lang="en-US" sz="2400" dirty="0"/>
              <a:t> </a:t>
            </a:r>
            <a:r>
              <a:rPr lang="en-US" sz="2400" dirty="0" err="1"/>
              <a:t>thời</a:t>
            </a:r>
            <a:r>
              <a:rPr lang="en-US" sz="2400" dirty="0"/>
              <a:t> </a:t>
            </a:r>
            <a:r>
              <a:rPr lang="en-US" sz="2400" dirty="0" err="1"/>
              <a:t>đại</a:t>
            </a:r>
            <a:r>
              <a:rPr lang="en-US" sz="2400" dirty="0"/>
              <a:t>:</a:t>
            </a:r>
          </a:p>
          <a:p>
            <a:endParaRPr lang="en-US" sz="2400" dirty="0"/>
          </a:p>
          <a:p>
            <a:pPr>
              <a:buNone/>
            </a:pPr>
            <a:r>
              <a:rPr lang="en-US" sz="2400" dirty="0"/>
              <a:t>=&gt; </a:t>
            </a:r>
            <a:r>
              <a:rPr lang="en-US" sz="2400" dirty="0" err="1"/>
              <a:t>Hòa</a:t>
            </a:r>
            <a:r>
              <a:rPr lang="en-US" sz="2400" dirty="0"/>
              <a:t> </a:t>
            </a:r>
            <a:r>
              <a:rPr lang="en-US" sz="2400" dirty="0" err="1"/>
              <a:t>Bình</a:t>
            </a:r>
            <a:r>
              <a:rPr lang="en-US" sz="2400" dirty="0"/>
              <a:t> – </a:t>
            </a:r>
            <a:r>
              <a:rPr lang="en-US" sz="2400" dirty="0" err="1"/>
              <a:t>Độc</a:t>
            </a:r>
            <a:r>
              <a:rPr lang="en-US" sz="2400" dirty="0"/>
              <a:t> </a:t>
            </a:r>
            <a:r>
              <a:rPr lang="en-US" sz="2400" dirty="0" err="1"/>
              <a:t>Lập</a:t>
            </a:r>
            <a:r>
              <a:rPr lang="en-US" sz="2400" dirty="0"/>
              <a:t> </a:t>
            </a:r>
            <a:r>
              <a:rPr lang="en-US" sz="2400" dirty="0" err="1"/>
              <a:t>Dân</a:t>
            </a:r>
            <a:r>
              <a:rPr lang="en-US" sz="2400" dirty="0"/>
              <a:t> </a:t>
            </a:r>
            <a:r>
              <a:rPr lang="en-US" sz="2400" dirty="0" err="1"/>
              <a:t>Tộc</a:t>
            </a:r>
            <a:r>
              <a:rPr lang="en-US" sz="2400" dirty="0"/>
              <a:t> – </a:t>
            </a:r>
            <a:r>
              <a:rPr lang="en-US" sz="2400" dirty="0" err="1"/>
              <a:t>Dân</a:t>
            </a:r>
            <a:r>
              <a:rPr lang="en-US" sz="2400" dirty="0"/>
              <a:t> </a:t>
            </a:r>
            <a:r>
              <a:rPr lang="en-US" sz="2400" dirty="0" err="1"/>
              <a:t>Chủ</a:t>
            </a:r>
            <a:r>
              <a:rPr lang="en-US" sz="2400" dirty="0"/>
              <a:t> - </a:t>
            </a:r>
            <a:r>
              <a:rPr lang="en-US" sz="2400" dirty="0" err="1"/>
              <a:t>Xã</a:t>
            </a:r>
            <a:r>
              <a:rPr lang="en-US" sz="2400" dirty="0"/>
              <a:t> </a:t>
            </a:r>
            <a:r>
              <a:rPr lang="en-US" sz="2400" dirty="0" err="1"/>
              <a:t>Hội</a:t>
            </a:r>
            <a:r>
              <a:rPr lang="en-US" sz="2400" dirty="0"/>
              <a:t> </a:t>
            </a:r>
            <a:r>
              <a:rPr lang="en-US" sz="2400" dirty="0" err="1"/>
              <a:t>Chủ</a:t>
            </a:r>
            <a:r>
              <a:rPr lang="en-US" sz="2400" dirty="0"/>
              <a:t> </a:t>
            </a:r>
            <a:r>
              <a:rPr lang="en-US" sz="2400" dirty="0" err="1"/>
              <a:t>Nghĩa</a:t>
            </a:r>
            <a:r>
              <a:rPr lang="en-US" sz="2400" dirty="0"/>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3722" y="1440069"/>
            <a:ext cx="3728279" cy="5300871"/>
          </a:xfrm>
          <a:prstGeom prst="rect">
            <a:avLst/>
          </a:prstGeom>
        </p:spPr>
      </p:pic>
    </p:spTree>
    <p:extLst>
      <p:ext uri="{BB962C8B-B14F-4D97-AF65-F5344CB8AC3E}">
        <p14:creationId xmlns:p14="http://schemas.microsoft.com/office/powerpoint/2010/main" val="35328481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5981" y="1208779"/>
            <a:ext cx="8859131" cy="3563815"/>
          </a:xfrm>
        </p:spPr>
        <p:txBody>
          <a:bodyPr/>
          <a:lstStyle/>
          <a:p>
            <a:pPr>
              <a:buNone/>
            </a:pPr>
            <a:r>
              <a:rPr lang="en-US" dirty="0" err="1">
                <a:solidFill>
                  <a:schemeClr val="tx1"/>
                </a:solidFill>
              </a:rPr>
              <a:t>Đảng</a:t>
            </a:r>
            <a:r>
              <a:rPr lang="en-US" dirty="0">
                <a:solidFill>
                  <a:schemeClr val="tx1"/>
                </a:solidFill>
              </a:rPr>
              <a:t> </a:t>
            </a:r>
            <a:r>
              <a:rPr lang="en-US" dirty="0" err="1">
                <a:solidFill>
                  <a:schemeClr val="tx1"/>
                </a:solidFill>
              </a:rPr>
              <a:t>Cộng</a:t>
            </a:r>
            <a:r>
              <a:rPr lang="en-US" dirty="0">
                <a:solidFill>
                  <a:schemeClr val="tx1"/>
                </a:solidFill>
              </a:rPr>
              <a:t> </a:t>
            </a:r>
            <a:r>
              <a:rPr lang="en-US" dirty="0" err="1">
                <a:solidFill>
                  <a:schemeClr val="tx1"/>
                </a:solidFill>
              </a:rPr>
              <a:t>sản</a:t>
            </a:r>
            <a:r>
              <a:rPr lang="en-US" dirty="0">
                <a:solidFill>
                  <a:schemeClr val="tx1"/>
                </a:solidFill>
              </a:rPr>
              <a:t> </a:t>
            </a:r>
            <a:r>
              <a:rPr lang="en-US" dirty="0" err="1">
                <a:solidFill>
                  <a:schemeClr val="tx1"/>
                </a:solidFill>
              </a:rPr>
              <a:t>cần</a:t>
            </a:r>
            <a:r>
              <a:rPr lang="en-US" dirty="0">
                <a:solidFill>
                  <a:schemeClr val="tx1"/>
                </a:solidFill>
              </a:rPr>
              <a:t> </a:t>
            </a:r>
            <a:r>
              <a:rPr lang="en-US" dirty="0" err="1">
                <a:solidFill>
                  <a:schemeClr val="tx1"/>
                </a:solidFill>
              </a:rPr>
              <a:t>phải</a:t>
            </a:r>
            <a:r>
              <a:rPr lang="en-US" dirty="0">
                <a:solidFill>
                  <a:schemeClr val="tx1"/>
                </a:solidFill>
              </a:rPr>
              <a:t> </a:t>
            </a:r>
            <a:r>
              <a:rPr lang="en-US" dirty="0" err="1">
                <a:solidFill>
                  <a:schemeClr val="tx1"/>
                </a:solidFill>
              </a:rPr>
              <a:t>kiên</a:t>
            </a:r>
            <a:r>
              <a:rPr lang="en-US" dirty="0">
                <a:solidFill>
                  <a:schemeClr val="tx1"/>
                </a:solidFill>
              </a:rPr>
              <a:t> </a:t>
            </a:r>
            <a:r>
              <a:rPr lang="en-US" dirty="0" err="1">
                <a:solidFill>
                  <a:schemeClr val="tx1"/>
                </a:solidFill>
              </a:rPr>
              <a:t>trì</a:t>
            </a:r>
            <a:r>
              <a:rPr lang="en-US" dirty="0">
                <a:solidFill>
                  <a:schemeClr val="tx1"/>
                </a:solidFill>
              </a:rPr>
              <a:t> </a:t>
            </a:r>
            <a:r>
              <a:rPr lang="en-US" dirty="0" err="1">
                <a:solidFill>
                  <a:schemeClr val="tx1"/>
                </a:solidFill>
              </a:rPr>
              <a:t>đấu</a:t>
            </a:r>
            <a:r>
              <a:rPr lang="en-US" dirty="0">
                <a:solidFill>
                  <a:schemeClr val="tx1"/>
                </a:solidFill>
              </a:rPr>
              <a:t> </a:t>
            </a:r>
            <a:r>
              <a:rPr lang="en-US" dirty="0" err="1">
                <a:solidFill>
                  <a:schemeClr val="tx1"/>
                </a:solidFill>
              </a:rPr>
              <a:t>tranh</a:t>
            </a:r>
            <a:r>
              <a:rPr lang="en-US" dirty="0">
                <a:solidFill>
                  <a:schemeClr val="tx1"/>
                </a:solidFill>
              </a:rPr>
              <a:t> </a:t>
            </a:r>
            <a:r>
              <a:rPr lang="en-US" dirty="0" err="1">
                <a:solidFill>
                  <a:schemeClr val="tx1"/>
                </a:solidFill>
              </a:rPr>
              <a:t>chống</a:t>
            </a:r>
            <a:r>
              <a:rPr lang="en-US" dirty="0">
                <a:solidFill>
                  <a:schemeClr val="tx1"/>
                </a:solidFill>
              </a:rPr>
              <a:t> </a:t>
            </a:r>
            <a:r>
              <a:rPr lang="en-US" dirty="0" err="1">
                <a:solidFill>
                  <a:schemeClr val="tx1"/>
                </a:solidFill>
              </a:rPr>
              <a:t>lại</a:t>
            </a:r>
            <a:r>
              <a:rPr lang="en-US" dirty="0">
                <a:solidFill>
                  <a:schemeClr val="tx1"/>
                </a:solidFill>
              </a:rPr>
              <a:t> </a:t>
            </a:r>
            <a:r>
              <a:rPr lang="en-US" dirty="0" err="1">
                <a:solidFill>
                  <a:schemeClr val="tx1"/>
                </a:solidFill>
              </a:rPr>
              <a:t>mọi</a:t>
            </a:r>
            <a:r>
              <a:rPr lang="en-US" dirty="0">
                <a:solidFill>
                  <a:schemeClr val="tx1"/>
                </a:solidFill>
              </a:rPr>
              <a:t> </a:t>
            </a:r>
            <a:r>
              <a:rPr lang="en-US" dirty="0" err="1">
                <a:solidFill>
                  <a:schemeClr val="tx1"/>
                </a:solidFill>
              </a:rPr>
              <a:t>khuynh</a:t>
            </a:r>
            <a:r>
              <a:rPr lang="en-US" dirty="0">
                <a:solidFill>
                  <a:schemeClr val="tx1"/>
                </a:solidFill>
              </a:rPr>
              <a:t> </a:t>
            </a:r>
            <a:r>
              <a:rPr lang="en-US" dirty="0" err="1">
                <a:solidFill>
                  <a:schemeClr val="tx1"/>
                </a:solidFill>
              </a:rPr>
              <a:t>hướng</a:t>
            </a:r>
            <a:r>
              <a:rPr lang="en-US" dirty="0">
                <a:solidFill>
                  <a:schemeClr val="tx1"/>
                </a:solidFill>
              </a:rPr>
              <a:t> </a:t>
            </a:r>
            <a:r>
              <a:rPr lang="en-US" dirty="0" err="1">
                <a:solidFill>
                  <a:schemeClr val="tx1"/>
                </a:solidFill>
              </a:rPr>
              <a:t>sai</a:t>
            </a:r>
            <a:r>
              <a:rPr lang="en-US" dirty="0">
                <a:solidFill>
                  <a:schemeClr val="tx1"/>
                </a:solidFill>
              </a:rPr>
              <a:t> </a:t>
            </a:r>
            <a:r>
              <a:rPr lang="en-US" dirty="0" err="1">
                <a:solidFill>
                  <a:schemeClr val="tx1"/>
                </a:solidFill>
              </a:rPr>
              <a:t>lầm</a:t>
            </a:r>
            <a:r>
              <a:rPr lang="en-US" dirty="0">
                <a:solidFill>
                  <a:schemeClr val="tx1"/>
                </a:solidFill>
              </a:rPr>
              <a:t> </a:t>
            </a:r>
            <a:r>
              <a:rPr lang="en-US" dirty="0" err="1">
                <a:solidFill>
                  <a:schemeClr val="tx1"/>
                </a:solidFill>
              </a:rPr>
              <a:t>của</a:t>
            </a:r>
            <a:r>
              <a:rPr lang="en-US" dirty="0">
                <a:solidFill>
                  <a:schemeClr val="tx1"/>
                </a:solidFill>
              </a:rPr>
              <a:t> :</a:t>
            </a:r>
          </a:p>
          <a:p>
            <a:r>
              <a:rPr lang="en-US" dirty="0">
                <a:solidFill>
                  <a:schemeClr val="tx1"/>
                </a:solidFill>
              </a:rPr>
              <a:t> </a:t>
            </a:r>
            <a:r>
              <a:rPr lang="en-US" dirty="0" err="1">
                <a:solidFill>
                  <a:schemeClr val="tx1"/>
                </a:solidFill>
              </a:rPr>
              <a:t>Chủ</a:t>
            </a:r>
            <a:r>
              <a:rPr lang="en-US" dirty="0">
                <a:solidFill>
                  <a:schemeClr val="tx1"/>
                </a:solidFill>
              </a:rPr>
              <a:t> </a:t>
            </a:r>
            <a:r>
              <a:rPr lang="en-US" dirty="0" err="1">
                <a:solidFill>
                  <a:schemeClr val="tx1"/>
                </a:solidFill>
              </a:rPr>
              <a:t>nghĩa</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hội</a:t>
            </a:r>
            <a:endParaRPr lang="en-US" dirty="0">
              <a:solidFill>
                <a:schemeClr val="tx1"/>
              </a:solidFill>
            </a:endParaRPr>
          </a:p>
          <a:p>
            <a:r>
              <a:rPr lang="en-US" dirty="0" err="1">
                <a:solidFill>
                  <a:schemeClr val="tx1"/>
                </a:solidFill>
              </a:rPr>
              <a:t>Chủ</a:t>
            </a:r>
            <a:r>
              <a:rPr lang="en-US" dirty="0">
                <a:solidFill>
                  <a:schemeClr val="tx1"/>
                </a:solidFill>
              </a:rPr>
              <a:t> </a:t>
            </a:r>
            <a:r>
              <a:rPr lang="en-US" dirty="0" err="1">
                <a:solidFill>
                  <a:schemeClr val="tx1"/>
                </a:solidFill>
              </a:rPr>
              <a:t>nghĩa</a:t>
            </a:r>
            <a:r>
              <a:rPr lang="en-US" dirty="0">
                <a:solidFill>
                  <a:schemeClr val="tx1"/>
                </a:solidFill>
              </a:rPr>
              <a:t> </a:t>
            </a:r>
            <a:r>
              <a:rPr lang="en-US" dirty="0" err="1">
                <a:solidFill>
                  <a:schemeClr val="tx1"/>
                </a:solidFill>
              </a:rPr>
              <a:t>SôVanh</a:t>
            </a:r>
            <a:endParaRPr lang="en-US" dirty="0">
              <a:solidFill>
                <a:schemeClr val="tx1"/>
              </a:solidFill>
            </a:endParaRPr>
          </a:p>
          <a:p>
            <a:r>
              <a:rPr lang="en-US" dirty="0" err="1">
                <a:solidFill>
                  <a:schemeClr val="tx1"/>
                </a:solidFill>
              </a:rPr>
              <a:t>Chủ</a:t>
            </a:r>
            <a:r>
              <a:rPr lang="en-US" dirty="0">
                <a:solidFill>
                  <a:schemeClr val="tx1"/>
                </a:solidFill>
              </a:rPr>
              <a:t> </a:t>
            </a:r>
            <a:r>
              <a:rPr lang="en-US" dirty="0" err="1">
                <a:solidFill>
                  <a:schemeClr val="tx1"/>
                </a:solidFill>
              </a:rPr>
              <a:t>nghĩa</a:t>
            </a:r>
            <a:r>
              <a:rPr lang="en-US" dirty="0">
                <a:solidFill>
                  <a:schemeClr val="tx1"/>
                </a:solidFill>
              </a:rPr>
              <a:t> </a:t>
            </a:r>
            <a:r>
              <a:rPr lang="en-US" dirty="0" err="1">
                <a:solidFill>
                  <a:schemeClr val="tx1"/>
                </a:solidFill>
              </a:rPr>
              <a:t>kì</a:t>
            </a:r>
            <a:r>
              <a:rPr lang="en-US" dirty="0">
                <a:solidFill>
                  <a:schemeClr val="tx1"/>
                </a:solidFill>
              </a:rPr>
              <a:t> </a:t>
            </a:r>
            <a:r>
              <a:rPr lang="en-US" dirty="0" err="1">
                <a:solidFill>
                  <a:schemeClr val="tx1"/>
                </a:solidFill>
              </a:rPr>
              <a:t>thị</a:t>
            </a:r>
            <a:r>
              <a:rPr lang="en-US" dirty="0">
                <a:solidFill>
                  <a:schemeClr val="tx1"/>
                </a:solidFill>
              </a:rPr>
              <a:t> </a:t>
            </a:r>
            <a:r>
              <a:rPr lang="en-US" dirty="0" err="1">
                <a:solidFill>
                  <a:schemeClr val="tx1"/>
                </a:solidFill>
              </a:rPr>
              <a:t>dân</a:t>
            </a:r>
            <a:r>
              <a:rPr lang="en-US" dirty="0">
                <a:solidFill>
                  <a:schemeClr val="tx1"/>
                </a:solidFill>
              </a:rPr>
              <a:t> </a:t>
            </a:r>
            <a:r>
              <a:rPr lang="en-US" dirty="0" err="1">
                <a:solidFill>
                  <a:schemeClr val="tx1"/>
                </a:solidFill>
              </a:rPr>
              <a:t>tộc</a:t>
            </a:r>
            <a:endParaRPr lang="en-US" dirty="0">
              <a:solidFill>
                <a:schemeClr val="tx1"/>
              </a:solidFill>
            </a:endParaRPr>
          </a:p>
        </p:txBody>
      </p:sp>
      <p:sp>
        <p:nvSpPr>
          <p:cNvPr id="4" name="Title 1"/>
          <p:cNvSpPr>
            <a:spLocks noGrp="1"/>
          </p:cNvSpPr>
          <p:nvPr>
            <p:ph type="title"/>
          </p:nvPr>
        </p:nvSpPr>
        <p:spPr>
          <a:xfrm>
            <a:off x="1140857" y="4605413"/>
            <a:ext cx="8328556" cy="1752800"/>
          </a:xfrm>
        </p:spPr>
        <p:txBody>
          <a:bodyPr/>
          <a:lstStyle/>
          <a:p>
            <a:pPr algn="ctr"/>
            <a:r>
              <a:rPr lang="en-US" sz="2667" dirty="0" err="1">
                <a:solidFill>
                  <a:srgbClr val="FF0000"/>
                </a:solidFill>
              </a:rPr>
              <a:t>Thắng</a:t>
            </a:r>
            <a:r>
              <a:rPr lang="en-US" sz="2667" dirty="0">
                <a:solidFill>
                  <a:srgbClr val="FF0000"/>
                </a:solidFill>
              </a:rPr>
              <a:t> </a:t>
            </a:r>
            <a:r>
              <a:rPr lang="en-US" sz="2667" dirty="0" err="1">
                <a:solidFill>
                  <a:srgbClr val="FF0000"/>
                </a:solidFill>
              </a:rPr>
              <a:t>lợi</a:t>
            </a:r>
            <a:r>
              <a:rPr lang="en-US" sz="2667" dirty="0">
                <a:solidFill>
                  <a:srgbClr val="FF0000"/>
                </a:solidFill>
              </a:rPr>
              <a:t> </a:t>
            </a:r>
            <a:r>
              <a:rPr lang="en-US" sz="2667" dirty="0" err="1">
                <a:solidFill>
                  <a:srgbClr val="FF0000"/>
                </a:solidFill>
              </a:rPr>
              <a:t>của</a:t>
            </a:r>
            <a:r>
              <a:rPr lang="en-US" sz="2667" dirty="0">
                <a:solidFill>
                  <a:srgbClr val="FF0000"/>
                </a:solidFill>
              </a:rPr>
              <a:t> </a:t>
            </a:r>
            <a:r>
              <a:rPr lang="en-US" sz="2667" dirty="0" err="1">
                <a:solidFill>
                  <a:srgbClr val="FF0000"/>
                </a:solidFill>
              </a:rPr>
              <a:t>Cách</a:t>
            </a:r>
            <a:r>
              <a:rPr lang="en-US" sz="2667" dirty="0">
                <a:solidFill>
                  <a:srgbClr val="FF0000"/>
                </a:solidFill>
              </a:rPr>
              <a:t> </a:t>
            </a:r>
            <a:r>
              <a:rPr lang="en-US" sz="2667" dirty="0" err="1">
                <a:solidFill>
                  <a:srgbClr val="FF0000"/>
                </a:solidFill>
              </a:rPr>
              <a:t>Mạng</a:t>
            </a:r>
            <a:r>
              <a:rPr lang="en-US" sz="2667" dirty="0">
                <a:solidFill>
                  <a:srgbClr val="FF0000"/>
                </a:solidFill>
              </a:rPr>
              <a:t> </a:t>
            </a:r>
            <a:r>
              <a:rPr lang="en-US" sz="2667" dirty="0" err="1">
                <a:solidFill>
                  <a:srgbClr val="FF0000"/>
                </a:solidFill>
              </a:rPr>
              <a:t>Việt</a:t>
            </a:r>
            <a:r>
              <a:rPr lang="en-US" sz="2667" dirty="0">
                <a:solidFill>
                  <a:srgbClr val="FF0000"/>
                </a:solidFill>
              </a:rPr>
              <a:t> Nam </a:t>
            </a:r>
            <a:r>
              <a:rPr lang="en-US" sz="2667" dirty="0" err="1">
                <a:solidFill>
                  <a:srgbClr val="FF0000"/>
                </a:solidFill>
              </a:rPr>
              <a:t>trong</a:t>
            </a:r>
            <a:r>
              <a:rPr lang="en-US" sz="2667" dirty="0">
                <a:solidFill>
                  <a:srgbClr val="FF0000"/>
                </a:solidFill>
              </a:rPr>
              <a:t> </a:t>
            </a:r>
            <a:r>
              <a:rPr lang="en-US" sz="2667" dirty="0" err="1">
                <a:solidFill>
                  <a:srgbClr val="FF0000"/>
                </a:solidFill>
              </a:rPr>
              <a:t>mấy</a:t>
            </a:r>
            <a:r>
              <a:rPr lang="en-US" sz="2667" dirty="0">
                <a:solidFill>
                  <a:srgbClr val="FF0000"/>
                </a:solidFill>
              </a:rPr>
              <a:t> </a:t>
            </a:r>
            <a:r>
              <a:rPr lang="en-US" sz="2667" dirty="0" err="1">
                <a:solidFill>
                  <a:srgbClr val="FF0000"/>
                </a:solidFill>
              </a:rPr>
              <a:t>thập</a:t>
            </a:r>
            <a:r>
              <a:rPr lang="en-US" sz="2667" dirty="0">
                <a:solidFill>
                  <a:srgbClr val="FF0000"/>
                </a:solidFill>
              </a:rPr>
              <a:t> </a:t>
            </a:r>
            <a:r>
              <a:rPr lang="en-US" sz="2667" dirty="0" err="1">
                <a:solidFill>
                  <a:srgbClr val="FF0000"/>
                </a:solidFill>
              </a:rPr>
              <a:t>kỉ</a:t>
            </a:r>
            <a:r>
              <a:rPr lang="en-US" sz="2667" dirty="0">
                <a:solidFill>
                  <a:srgbClr val="FF0000"/>
                </a:solidFill>
              </a:rPr>
              <a:t> qua là </a:t>
            </a:r>
            <a:r>
              <a:rPr lang="en-US" sz="2667" dirty="0" err="1">
                <a:solidFill>
                  <a:srgbClr val="FF0000"/>
                </a:solidFill>
              </a:rPr>
              <a:t>thắng</a:t>
            </a:r>
            <a:r>
              <a:rPr lang="en-US" sz="2667" dirty="0">
                <a:solidFill>
                  <a:srgbClr val="FF0000"/>
                </a:solidFill>
              </a:rPr>
              <a:t> </a:t>
            </a:r>
            <a:r>
              <a:rPr lang="en-US" sz="2667" dirty="0" err="1">
                <a:solidFill>
                  <a:srgbClr val="FF0000"/>
                </a:solidFill>
              </a:rPr>
              <a:t>lợi</a:t>
            </a:r>
            <a:r>
              <a:rPr lang="en-US" sz="2667" dirty="0">
                <a:solidFill>
                  <a:srgbClr val="FF0000"/>
                </a:solidFill>
              </a:rPr>
              <a:t> </a:t>
            </a:r>
            <a:r>
              <a:rPr lang="en-US" sz="2667" dirty="0" err="1">
                <a:solidFill>
                  <a:srgbClr val="FF0000"/>
                </a:solidFill>
              </a:rPr>
              <a:t>của</a:t>
            </a:r>
            <a:r>
              <a:rPr lang="en-US" sz="2667" dirty="0">
                <a:solidFill>
                  <a:srgbClr val="FF0000"/>
                </a:solidFill>
              </a:rPr>
              <a:t> </a:t>
            </a:r>
            <a:r>
              <a:rPr lang="en-US" sz="2667" dirty="0" err="1">
                <a:solidFill>
                  <a:srgbClr val="FF0000"/>
                </a:solidFill>
              </a:rPr>
              <a:t>Tư</a:t>
            </a:r>
            <a:r>
              <a:rPr lang="en-US" sz="2667" dirty="0">
                <a:solidFill>
                  <a:srgbClr val="FF0000"/>
                </a:solidFill>
              </a:rPr>
              <a:t> </a:t>
            </a:r>
            <a:r>
              <a:rPr lang="en-US" sz="2667" dirty="0" err="1">
                <a:solidFill>
                  <a:srgbClr val="FF0000"/>
                </a:solidFill>
              </a:rPr>
              <a:t>Tưởng</a:t>
            </a:r>
            <a:r>
              <a:rPr lang="en-US" sz="2667" dirty="0">
                <a:solidFill>
                  <a:srgbClr val="FF0000"/>
                </a:solidFill>
              </a:rPr>
              <a:t> </a:t>
            </a:r>
            <a:r>
              <a:rPr lang="en-US" sz="2667" dirty="0" err="1">
                <a:solidFill>
                  <a:srgbClr val="FF0000"/>
                </a:solidFill>
              </a:rPr>
              <a:t>Hồ</a:t>
            </a:r>
            <a:r>
              <a:rPr lang="en-US" sz="2667" dirty="0">
                <a:solidFill>
                  <a:srgbClr val="FF0000"/>
                </a:solidFill>
              </a:rPr>
              <a:t> </a:t>
            </a:r>
            <a:r>
              <a:rPr lang="en-US" sz="2667" dirty="0" err="1">
                <a:solidFill>
                  <a:srgbClr val="FF0000"/>
                </a:solidFill>
              </a:rPr>
              <a:t>Chí</a:t>
            </a:r>
            <a:r>
              <a:rPr lang="en-US" sz="2667" dirty="0">
                <a:solidFill>
                  <a:srgbClr val="FF0000"/>
                </a:solidFill>
              </a:rPr>
              <a:t> Minh:  </a:t>
            </a:r>
            <a:r>
              <a:rPr lang="en-US" sz="2667" dirty="0" err="1">
                <a:solidFill>
                  <a:srgbClr val="FF0000"/>
                </a:solidFill>
              </a:rPr>
              <a:t>Độc</a:t>
            </a:r>
            <a:r>
              <a:rPr lang="en-US" sz="2667" dirty="0">
                <a:solidFill>
                  <a:srgbClr val="FF0000"/>
                </a:solidFill>
              </a:rPr>
              <a:t> </a:t>
            </a:r>
            <a:r>
              <a:rPr lang="en-US" sz="2667" dirty="0" err="1">
                <a:solidFill>
                  <a:srgbClr val="FF0000"/>
                </a:solidFill>
              </a:rPr>
              <a:t>lập</a:t>
            </a:r>
            <a:r>
              <a:rPr lang="en-US" sz="2667" dirty="0">
                <a:solidFill>
                  <a:srgbClr val="FF0000"/>
                </a:solidFill>
              </a:rPr>
              <a:t> </a:t>
            </a:r>
            <a:r>
              <a:rPr lang="en-US" sz="2667" dirty="0" err="1">
                <a:solidFill>
                  <a:srgbClr val="FF0000"/>
                </a:solidFill>
              </a:rPr>
              <a:t>dân</a:t>
            </a:r>
            <a:r>
              <a:rPr lang="en-US" sz="2667" dirty="0">
                <a:solidFill>
                  <a:srgbClr val="FF0000"/>
                </a:solidFill>
              </a:rPr>
              <a:t> </a:t>
            </a:r>
            <a:r>
              <a:rPr lang="en-US" sz="2667" dirty="0" err="1">
                <a:solidFill>
                  <a:srgbClr val="FF0000"/>
                </a:solidFill>
              </a:rPr>
              <a:t>tộc</a:t>
            </a:r>
            <a:r>
              <a:rPr lang="en-US" sz="2667" dirty="0">
                <a:solidFill>
                  <a:srgbClr val="FF0000"/>
                </a:solidFill>
              </a:rPr>
              <a:t> </a:t>
            </a:r>
            <a:r>
              <a:rPr lang="en-US" sz="2667" dirty="0" err="1">
                <a:solidFill>
                  <a:srgbClr val="FF0000"/>
                </a:solidFill>
              </a:rPr>
              <a:t>gắn</a:t>
            </a:r>
            <a:r>
              <a:rPr lang="en-US" sz="2667" dirty="0">
                <a:solidFill>
                  <a:srgbClr val="FF0000"/>
                </a:solidFill>
              </a:rPr>
              <a:t> </a:t>
            </a:r>
            <a:r>
              <a:rPr lang="en-US" sz="2667" dirty="0" err="1">
                <a:solidFill>
                  <a:srgbClr val="FF0000"/>
                </a:solidFill>
              </a:rPr>
              <a:t>liền</a:t>
            </a:r>
            <a:r>
              <a:rPr lang="en-US" sz="2667" dirty="0">
                <a:solidFill>
                  <a:srgbClr val="FF0000"/>
                </a:solidFill>
              </a:rPr>
              <a:t> </a:t>
            </a:r>
            <a:r>
              <a:rPr lang="en-US" sz="2667" dirty="0" err="1">
                <a:solidFill>
                  <a:srgbClr val="FF0000"/>
                </a:solidFill>
              </a:rPr>
              <a:t>với</a:t>
            </a:r>
            <a:r>
              <a:rPr lang="en-US" sz="2667" dirty="0">
                <a:solidFill>
                  <a:srgbClr val="FF0000"/>
                </a:solidFill>
              </a:rPr>
              <a:t> </a:t>
            </a:r>
            <a:r>
              <a:rPr lang="en-US" sz="2667" dirty="0" err="1">
                <a:solidFill>
                  <a:srgbClr val="FF0000"/>
                </a:solidFill>
              </a:rPr>
              <a:t>Chủ</a:t>
            </a:r>
            <a:r>
              <a:rPr lang="en-US" sz="2667" dirty="0">
                <a:solidFill>
                  <a:srgbClr val="FF0000"/>
                </a:solidFill>
              </a:rPr>
              <a:t> </a:t>
            </a:r>
            <a:r>
              <a:rPr lang="en-US" sz="2667" dirty="0" err="1">
                <a:solidFill>
                  <a:srgbClr val="FF0000"/>
                </a:solidFill>
              </a:rPr>
              <a:t>Nghĩa</a:t>
            </a:r>
            <a:r>
              <a:rPr lang="en-US" sz="2667" dirty="0">
                <a:solidFill>
                  <a:srgbClr val="FF0000"/>
                </a:solidFill>
              </a:rPr>
              <a:t> </a:t>
            </a:r>
            <a:r>
              <a:rPr lang="en-US" sz="2667" dirty="0" err="1">
                <a:solidFill>
                  <a:srgbClr val="FF0000"/>
                </a:solidFill>
              </a:rPr>
              <a:t>Xã</a:t>
            </a:r>
            <a:r>
              <a:rPr lang="en-US" sz="2667" dirty="0">
                <a:solidFill>
                  <a:srgbClr val="FF0000"/>
                </a:solidFill>
              </a:rPr>
              <a:t> </a:t>
            </a:r>
            <a:r>
              <a:rPr lang="en-US" sz="2667" dirty="0" err="1">
                <a:solidFill>
                  <a:srgbClr val="FF0000"/>
                </a:solidFill>
              </a:rPr>
              <a:t>Hội</a:t>
            </a:r>
            <a:r>
              <a:rPr lang="en-US" sz="2667" dirty="0">
                <a:solidFill>
                  <a:srgbClr val="FF0000"/>
                </a:solidFill>
              </a:rPr>
              <a:t>.</a:t>
            </a:r>
          </a:p>
        </p:txBody>
      </p:sp>
      <p:sp>
        <p:nvSpPr>
          <p:cNvPr id="6" name="Text Placeholder 2">
            <a:extLst>
              <a:ext uri="{FF2B5EF4-FFF2-40B4-BE49-F238E27FC236}">
                <a16:creationId xmlns:a16="http://schemas.microsoft.com/office/drawing/2014/main" id="{4A06FC4C-E1ED-41BE-8E72-A90522672EDA}"/>
              </a:ext>
            </a:extLst>
          </p:cNvPr>
          <p:cNvSpPr txBox="1">
            <a:spLocks/>
          </p:cNvSpPr>
          <p:nvPr/>
        </p:nvSpPr>
        <p:spPr>
          <a:xfrm>
            <a:off x="395981" y="595274"/>
            <a:ext cx="8859131" cy="696871"/>
          </a:xfrm>
          <a:prstGeom prst="rect">
            <a:avLst/>
          </a:prstGeom>
          <a:noFill/>
          <a:ln>
            <a:noFill/>
          </a:ln>
        </p:spPr>
        <p:txBody>
          <a:bodyPr lIns="121900" tIns="121900" rIns="121900" bIns="121900"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D4965"/>
              </a:buClr>
              <a:buSzPct val="100000"/>
              <a:buFont typeface="Dosis"/>
              <a:buChar char="✘"/>
              <a:defRPr sz="2500" b="0" i="0" u="none" strike="noStrike" cap="none">
                <a:solidFill>
                  <a:srgbClr val="3D4965"/>
                </a:solidFill>
                <a:latin typeface="Dosis"/>
                <a:ea typeface="Dosis"/>
                <a:cs typeface="Dosis"/>
                <a:sym typeface="Dosis"/>
                <a:rtl val="0"/>
              </a:defRPr>
            </a:lvl1pPr>
            <a:lvl2pPr marR="0" lvl="1" algn="l" rtl="0">
              <a:lnSpc>
                <a:spcPct val="100000"/>
              </a:lnSpc>
              <a:spcBef>
                <a:spcPts val="0"/>
              </a:spcBef>
              <a:spcAft>
                <a:spcPts val="0"/>
              </a:spcAft>
              <a:buClr>
                <a:srgbClr val="3D4965"/>
              </a:buClr>
              <a:buSzPct val="100000"/>
              <a:buFont typeface="Dosis"/>
              <a:buChar char="✗"/>
              <a:defRPr sz="2000" b="0" i="0" u="none" strike="noStrike" cap="none">
                <a:solidFill>
                  <a:srgbClr val="3D4965"/>
                </a:solidFill>
                <a:latin typeface="Dosis"/>
                <a:ea typeface="Dosis"/>
                <a:cs typeface="Dosis"/>
                <a:sym typeface="Dosis"/>
                <a:rtl val="0"/>
              </a:defRPr>
            </a:lvl2pPr>
            <a:lvl3pPr marR="0" lvl="2" algn="l" rtl="0">
              <a:lnSpc>
                <a:spcPct val="100000"/>
              </a:lnSpc>
              <a:spcBef>
                <a:spcPts val="0"/>
              </a:spcBef>
              <a:spcAft>
                <a:spcPts val="0"/>
              </a:spcAft>
              <a:buClr>
                <a:srgbClr val="3D4965"/>
              </a:buClr>
              <a:buSzPct val="100000"/>
              <a:buFont typeface="Dosis"/>
              <a:buNone/>
              <a:defRPr sz="2000" b="0" i="0" u="none" strike="noStrike" cap="none">
                <a:solidFill>
                  <a:srgbClr val="3D4965"/>
                </a:solidFill>
                <a:latin typeface="Dosis"/>
                <a:ea typeface="Dosis"/>
                <a:cs typeface="Dosis"/>
                <a:sym typeface="Dosis"/>
                <a:rtl val="0"/>
              </a:defRPr>
            </a:lvl3pPr>
            <a:lvl4pPr marR="0" lvl="3"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4pPr>
            <a:lvl5pPr marR="0" lvl="4"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5pPr>
            <a:lvl6pPr marR="0" lvl="5"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6pPr>
            <a:lvl7pPr marR="0" lvl="6"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7pPr>
            <a:lvl8pPr marR="0" lvl="7"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8pPr>
            <a:lvl9pPr marR="0" lvl="8" algn="l" rtl="0">
              <a:lnSpc>
                <a:spcPct val="100000"/>
              </a:lnSpc>
              <a:spcBef>
                <a:spcPts val="0"/>
              </a:spcBef>
              <a:spcAft>
                <a:spcPts val="0"/>
              </a:spcAft>
              <a:buClr>
                <a:srgbClr val="3D4965"/>
              </a:buClr>
              <a:buSzPct val="100000"/>
              <a:buFont typeface="Dosis"/>
              <a:buNone/>
              <a:defRPr sz="1800" b="0" i="0" u="none" strike="noStrike" cap="none">
                <a:solidFill>
                  <a:srgbClr val="3D4965"/>
                </a:solidFill>
                <a:latin typeface="Dosis"/>
                <a:ea typeface="Dosis"/>
                <a:cs typeface="Dosis"/>
                <a:sym typeface="Dosis"/>
                <a:rtl val="0"/>
              </a:defRPr>
            </a:lvl9pPr>
          </a:lstStyle>
          <a:p>
            <a:pPr>
              <a:buFont typeface="Dosis"/>
              <a:buNone/>
            </a:pPr>
            <a:r>
              <a:rPr lang="en-US" sz="3333" b="1" dirty="0">
                <a:solidFill>
                  <a:srgbClr val="3C78D8"/>
                </a:solidFill>
              </a:rPr>
              <a:t>      </a:t>
            </a:r>
            <a:r>
              <a:rPr lang="en-US" sz="3333" b="1" dirty="0" err="1">
                <a:solidFill>
                  <a:srgbClr val="3C78D8"/>
                </a:solidFill>
              </a:rPr>
              <a:t>Tăng</a:t>
            </a:r>
            <a:r>
              <a:rPr lang="en-US" sz="3333" b="1" dirty="0">
                <a:solidFill>
                  <a:srgbClr val="3C78D8"/>
                </a:solidFill>
              </a:rPr>
              <a:t> </a:t>
            </a:r>
            <a:r>
              <a:rPr lang="en-US" sz="3333" b="1" dirty="0" err="1">
                <a:solidFill>
                  <a:srgbClr val="3C78D8"/>
                </a:solidFill>
              </a:rPr>
              <a:t>cường</a:t>
            </a:r>
            <a:r>
              <a:rPr lang="en-US" sz="3333" b="1" dirty="0">
                <a:solidFill>
                  <a:srgbClr val="3C78D8"/>
                </a:solidFill>
              </a:rPr>
              <a:t> </a:t>
            </a:r>
            <a:r>
              <a:rPr lang="en-US" sz="3333" b="1" dirty="0" err="1">
                <a:solidFill>
                  <a:srgbClr val="3C78D8"/>
                </a:solidFill>
              </a:rPr>
              <a:t>Đoàn</a:t>
            </a:r>
            <a:r>
              <a:rPr lang="en-US" sz="3333" b="1" dirty="0">
                <a:solidFill>
                  <a:srgbClr val="3C78D8"/>
                </a:solidFill>
              </a:rPr>
              <a:t> </a:t>
            </a:r>
            <a:r>
              <a:rPr lang="en-US" sz="3333" b="1" dirty="0" err="1">
                <a:solidFill>
                  <a:srgbClr val="3C78D8"/>
                </a:solidFill>
              </a:rPr>
              <a:t>Kết</a:t>
            </a:r>
            <a:r>
              <a:rPr lang="en-US" sz="3333" b="1" dirty="0">
                <a:solidFill>
                  <a:srgbClr val="3C78D8"/>
                </a:solidFill>
              </a:rPr>
              <a:t> </a:t>
            </a:r>
            <a:r>
              <a:rPr lang="en-US" sz="3333" b="1" dirty="0" err="1">
                <a:solidFill>
                  <a:srgbClr val="3C78D8"/>
                </a:solidFill>
              </a:rPr>
              <a:t>Quốc</a:t>
            </a:r>
            <a:r>
              <a:rPr lang="en-US" sz="3333" b="1" dirty="0">
                <a:solidFill>
                  <a:srgbClr val="3C78D8"/>
                </a:solidFill>
              </a:rPr>
              <a:t> </a:t>
            </a:r>
            <a:r>
              <a:rPr lang="en-US" sz="3333" b="1" dirty="0" err="1">
                <a:solidFill>
                  <a:srgbClr val="3C78D8"/>
                </a:solidFill>
              </a:rPr>
              <a:t>Tế</a:t>
            </a:r>
            <a:endParaRPr lang="en-US" sz="3333" b="1" dirty="0">
              <a:solidFill>
                <a:srgbClr val="3C78D8"/>
              </a:solidFill>
            </a:endParaRPr>
          </a:p>
        </p:txBody>
      </p:sp>
    </p:spTree>
    <p:extLst>
      <p:ext uri="{BB962C8B-B14F-4D97-AF65-F5344CB8AC3E}">
        <p14:creationId xmlns:p14="http://schemas.microsoft.com/office/powerpoint/2010/main" val="162783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Shape 703"/>
          <p:cNvSpPr txBox="1">
            <a:spLocks noGrp="1"/>
          </p:cNvSpPr>
          <p:nvPr>
            <p:ph type="ctrTitle" idx="4294967295"/>
          </p:nvPr>
        </p:nvSpPr>
        <p:spPr>
          <a:xfrm>
            <a:off x="4876049" y="1430801"/>
            <a:ext cx="6294740" cy="1546399"/>
          </a:xfrm>
          <a:prstGeom prst="rect">
            <a:avLst/>
          </a:prstGeom>
          <a:noFill/>
          <a:ln>
            <a:noFill/>
          </a:ln>
        </p:spPr>
        <p:txBody>
          <a:bodyPr vert="horz" lIns="121900" tIns="121900" rIns="121900" bIns="121900" rtlCol="0" anchor="b" anchorCtr="0">
            <a:noAutofit/>
          </a:bodyPr>
          <a:lstStyle/>
          <a:p>
            <a:pPr>
              <a:spcBef>
                <a:spcPts val="0"/>
              </a:spcBef>
            </a:pPr>
            <a:r>
              <a:rPr lang="en" sz="8000" dirty="0"/>
              <a:t>THANK You!</a:t>
            </a:r>
          </a:p>
        </p:txBody>
      </p:sp>
      <p:sp>
        <p:nvSpPr>
          <p:cNvPr id="704" name="Shape 704"/>
          <p:cNvSpPr txBox="1">
            <a:spLocks noGrp="1"/>
          </p:cNvSpPr>
          <p:nvPr>
            <p:ph type="body" idx="4294967295"/>
          </p:nvPr>
        </p:nvSpPr>
        <p:spPr>
          <a:xfrm>
            <a:off x="4876048" y="2825474"/>
            <a:ext cx="5115239" cy="1021780"/>
          </a:xfrm>
          <a:prstGeom prst="rect">
            <a:avLst/>
          </a:prstGeom>
          <a:noFill/>
          <a:ln>
            <a:noFill/>
          </a:ln>
        </p:spPr>
        <p:txBody>
          <a:bodyPr vert="horz" lIns="121900" tIns="121900" rIns="121900" bIns="121900" rtlCol="0" anchor="t" anchorCtr="0">
            <a:noAutofit/>
          </a:bodyPr>
          <a:lstStyle/>
          <a:p>
            <a:pPr>
              <a:spcBef>
                <a:spcPts val="0"/>
              </a:spcBef>
            </a:pPr>
            <a:r>
              <a:rPr lang="en" sz="4800" b="1" dirty="0"/>
              <a:t>Any questions?</a:t>
            </a:r>
          </a:p>
          <a:p>
            <a:pPr>
              <a:spcBef>
                <a:spcPts val="0"/>
              </a:spcBef>
            </a:pPr>
            <a:endParaRPr lang="en" sz="2667" dirty="0"/>
          </a:p>
        </p:txBody>
      </p:sp>
      <p:sp>
        <p:nvSpPr>
          <p:cNvPr id="705" name="Shape 705"/>
          <p:cNvSpPr/>
          <p:nvPr/>
        </p:nvSpPr>
        <p:spPr>
          <a:xfrm>
            <a:off x="3010343" y="1870212"/>
            <a:ext cx="1573477" cy="1453299"/>
          </a:xfrm>
          <a:custGeom>
            <a:avLst/>
            <a:gdLst/>
            <a:ahLst/>
            <a:cxnLst/>
            <a:rect l="0" t="0" r="0" b="0"/>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lIns="121900" tIns="121900" rIns="121900" bIns="121900" anchor="ctr" anchorCtr="0">
            <a:noAutofit/>
          </a:bodyPr>
          <a:lstStyle/>
          <a:p>
            <a:endParaRPr sz="2400">
              <a:solidFill>
                <a:srgbClr val="3C78D8"/>
              </a:solidFill>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tuyengiao.vn/Uploads2010/buithuthanh/1_apphich80nam1.gif"/>
          <p:cNvPicPr>
            <a:picLocks noChangeAspect="1" noChangeArrowheads="1"/>
          </p:cNvPicPr>
          <p:nvPr/>
        </p:nvPicPr>
        <p:blipFill rotWithShape="1">
          <a:blip r:embed="rId2">
            <a:extLst>
              <a:ext uri="{28A0092B-C50C-407E-A947-70E740481C1C}">
                <a14:useLocalDpi xmlns:a14="http://schemas.microsoft.com/office/drawing/2010/main" val="0"/>
              </a:ext>
            </a:extLst>
          </a:blip>
          <a:srcRect t="11509"/>
          <a:stretch/>
        </p:blipFill>
        <p:spPr bwMode="auto">
          <a:xfrm>
            <a:off x="449944" y="1449827"/>
            <a:ext cx="5258129" cy="39173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227970" y="2006100"/>
            <a:ext cx="5694319" cy="2369880"/>
          </a:xfrm>
          <a:prstGeom prst="rect">
            <a:avLst/>
          </a:prstGeom>
          <a:effectLst/>
        </p:spPr>
        <p:txBody>
          <a:bodyPr wrap="square">
            <a:spAutoFit/>
          </a:bodyPr>
          <a:lstStyle/>
          <a:p>
            <a:pPr>
              <a:spcAft>
                <a:spcPts val="1600"/>
              </a:spcAft>
            </a:pPr>
            <a:r>
              <a:rPr lang="vi-VN" dirty="0">
                <a:latin typeface="Open Sans" panose="020B0606030504020204" pitchFamily="34" charset="0"/>
                <a:ea typeface="Open Sans" panose="020B0606030504020204" pitchFamily="34" charset="0"/>
                <a:cs typeface="Open Sans" panose="020B0606030504020204" pitchFamily="34" charset="0"/>
              </a:rPr>
              <a:t>“Đoàn kết là sức mạnh của chúng ta”</a:t>
            </a:r>
            <a:endParaRPr lang="en-US" dirty="0">
              <a:latin typeface="Open Sans" panose="020B0606030504020204" pitchFamily="34" charset="0"/>
              <a:ea typeface="Open Sans" panose="020B0606030504020204" pitchFamily="34" charset="0"/>
              <a:cs typeface="Open Sans" panose="020B0606030504020204" pitchFamily="34" charset="0"/>
            </a:endParaRPr>
          </a:p>
          <a:p>
            <a:pPr>
              <a:spcAft>
                <a:spcPts val="1600"/>
              </a:spcAft>
            </a:pPr>
            <a:r>
              <a:rPr lang="vi-VN" dirty="0">
                <a:latin typeface="Open Sans" panose="020B0606030504020204" pitchFamily="34" charset="0"/>
                <a:ea typeface="Open Sans" panose="020B0606030504020204" pitchFamily="34" charset="0"/>
                <a:cs typeface="Open Sans" panose="020B0606030504020204" pitchFamily="34" charset="0"/>
              </a:rPr>
              <a:t>“Đoàn kết là sức mạnh, đoàn kết là thắng lợi”</a:t>
            </a:r>
            <a:endParaRPr lang="en-US" dirty="0">
              <a:latin typeface="Open Sans" panose="020B0606030504020204" pitchFamily="34" charset="0"/>
              <a:ea typeface="Open Sans" panose="020B0606030504020204" pitchFamily="34" charset="0"/>
              <a:cs typeface="Open Sans" panose="020B0606030504020204" pitchFamily="34" charset="0"/>
            </a:endParaRPr>
          </a:p>
          <a:p>
            <a:pPr>
              <a:spcAft>
                <a:spcPts val="1600"/>
              </a:spcAft>
            </a:pPr>
            <a:r>
              <a:rPr lang="vi-VN" dirty="0">
                <a:latin typeface="Open Sans" panose="020B0606030504020204" pitchFamily="34" charset="0"/>
                <a:ea typeface="Open Sans" panose="020B0606030504020204" pitchFamily="34" charset="0"/>
                <a:cs typeface="Open Sans" panose="020B0606030504020204" pitchFamily="34" charset="0"/>
              </a:rPr>
              <a:t>“Đoàn kết là sức mạnh, là then chốt của thành công”</a:t>
            </a:r>
            <a:endParaRPr lang="en-US" dirty="0">
              <a:latin typeface="Open Sans" panose="020B0606030504020204" pitchFamily="34" charset="0"/>
              <a:ea typeface="Open Sans" panose="020B0606030504020204" pitchFamily="34" charset="0"/>
              <a:cs typeface="Open Sans" panose="020B0606030504020204" pitchFamily="34" charset="0"/>
            </a:endParaRPr>
          </a:p>
          <a:p>
            <a:pPr>
              <a:spcAft>
                <a:spcPts val="1600"/>
              </a:spcAft>
            </a:pPr>
            <a:r>
              <a:rPr lang="vi-VN" dirty="0">
                <a:latin typeface="Open Sans" panose="020B0606030504020204" pitchFamily="34" charset="0"/>
                <a:ea typeface="Open Sans" panose="020B0606030504020204" pitchFamily="34" charset="0"/>
                <a:cs typeface="Open Sans" panose="020B0606030504020204" pitchFamily="34" charset="0"/>
              </a:rPr>
              <a:t>“Đoàn kết, đoàn kết, đại đoàn kết - Thành công, thành công, đại thành công”.</a:t>
            </a:r>
          </a:p>
        </p:txBody>
      </p:sp>
      <p:sp>
        <p:nvSpPr>
          <p:cNvPr id="7" name="Right Arrow 6"/>
          <p:cNvSpPr/>
          <p:nvPr/>
        </p:nvSpPr>
        <p:spPr>
          <a:xfrm>
            <a:off x="6162260" y="4740966"/>
            <a:ext cx="427383" cy="62616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p:cNvSpPr/>
          <p:nvPr/>
        </p:nvSpPr>
        <p:spPr>
          <a:xfrm>
            <a:off x="6709845" y="4782356"/>
            <a:ext cx="4730571" cy="1077218"/>
          </a:xfrm>
          <a:prstGeom prst="rect">
            <a:avLst/>
          </a:prstGeom>
          <a:effectLst/>
        </p:spPr>
        <p:txBody>
          <a:bodyPr wrap="square">
            <a:spAutoFit/>
          </a:bodyPr>
          <a:lstStyle/>
          <a:p>
            <a:pPr>
              <a:spcAft>
                <a:spcPts val="1600"/>
              </a:spcAft>
            </a:pPr>
            <a:r>
              <a:rPr lang="en-US" sz="3200" b="1" dirty="0">
                <a:latin typeface="Open Sans" panose="020B0606030504020204" pitchFamily="34" charset="0"/>
                <a:ea typeface="Open Sans" panose="020B0606030504020204" pitchFamily="34" charset="0"/>
                <a:cs typeface="Open Sans" panose="020B0606030504020204" pitchFamily="34" charset="0"/>
              </a:rPr>
              <a:t>Đ</a:t>
            </a:r>
            <a:r>
              <a:rPr lang="vi-VN" sz="3200" b="1" dirty="0">
                <a:latin typeface="Open Sans" panose="020B0606030504020204" pitchFamily="34" charset="0"/>
                <a:ea typeface="Open Sans" panose="020B0606030504020204" pitchFamily="34" charset="0"/>
                <a:cs typeface="Open Sans" panose="020B0606030504020204" pitchFamily="34" charset="0"/>
              </a:rPr>
              <a:t>oàn kết làm ra sức mạnh.</a:t>
            </a:r>
            <a:endParaRPr lang="en-US" sz="32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EF421185-258E-4B0E-A229-EBB074C2CDBE}"/>
              </a:ext>
            </a:extLst>
          </p:cNvPr>
          <p:cNvSpPr/>
          <p:nvPr/>
        </p:nvSpPr>
        <p:spPr>
          <a:xfrm>
            <a:off x="819684" y="582927"/>
            <a:ext cx="11112534" cy="830997"/>
          </a:xfrm>
          <a:prstGeom prst="rect">
            <a:avLst/>
          </a:prstGeom>
        </p:spPr>
        <p:txBody>
          <a:bodyPr wrap="square">
            <a:spAutoFit/>
          </a:bodyPr>
          <a:lstStyle/>
          <a:p>
            <a:r>
              <a:rPr lang="vi-VN"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Đại đoàn kết toàn dân tộc là vấn đề có ý nghĩa chiến lược, quyết định thành công của cách mạng</a:t>
            </a:r>
            <a:endPar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353F99EA-92AC-4871-A4AD-A01C6BA18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631352713"/>
      </p:ext>
    </p:extLst>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500"/>
                                        <p:tgtEl>
                                          <p:spTgt spid="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rot="5400000">
            <a:off x="11660765" y="556334"/>
            <a:ext cx="1431802" cy="307777"/>
          </a:xfrm>
          <a:prstGeom prst="rect">
            <a:avLst/>
          </a:prstGeom>
        </p:spPr>
        <p:txBody>
          <a:bodyPr wrap="none">
            <a:spAutoFit/>
          </a:bodyPr>
          <a:lstStyle/>
          <a:p>
            <a:r>
              <a:rPr lang="en-US" sz="1400" dirty="0">
                <a:latin typeface="Open Sans" panose="020B0606030504020204" pitchFamily="34" charset="0"/>
                <a:ea typeface="Open Sans" panose="020B0606030504020204" pitchFamily="34" charset="0"/>
                <a:cs typeface="Open Sans" panose="020B0606030504020204" pitchFamily="34" charset="0"/>
              </a:rPr>
              <a:t>Slidehood.com</a:t>
            </a:r>
          </a:p>
        </p:txBody>
      </p:sp>
      <p:sp>
        <p:nvSpPr>
          <p:cNvPr id="10" name="Rectangle 9"/>
          <p:cNvSpPr/>
          <p:nvPr/>
        </p:nvSpPr>
        <p:spPr>
          <a:xfrm>
            <a:off x="499675" y="905246"/>
            <a:ext cx="11192650" cy="830997"/>
          </a:xfrm>
          <a:prstGeom prst="rect">
            <a:avLst/>
          </a:prstGeom>
        </p:spPr>
        <p:txBody>
          <a:bodyPr wrap="square">
            <a:spAutoFit/>
          </a:bodyPr>
          <a:lstStyle/>
          <a:p>
            <a:pPr algn="just"/>
            <a:r>
              <a:rPr lang="vi-VN"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Đại đoàn kết toàn dân tộc là một mục tiêu, nhiệm vụ hàng đầu của cách mạng Việt Nam</a:t>
            </a:r>
            <a:endPar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Rounded Rectangle 5"/>
          <p:cNvSpPr/>
          <p:nvPr/>
        </p:nvSpPr>
        <p:spPr>
          <a:xfrm>
            <a:off x="961858" y="2169707"/>
            <a:ext cx="2544701" cy="79432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latin typeface="Open Sans" panose="020B0606030504020204" pitchFamily="34" charset="0"/>
                <a:ea typeface="Open Sans" panose="020B0606030504020204" pitchFamily="34" charset="0"/>
                <a:cs typeface="Open Sans" panose="020B0606030504020204" pitchFamily="34" charset="0"/>
              </a:rPr>
              <a:t>Là</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sức</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mạnh</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2" name="Rounded Rectangle 11"/>
          <p:cNvSpPr/>
          <p:nvPr/>
        </p:nvSpPr>
        <p:spPr>
          <a:xfrm>
            <a:off x="3900041" y="2128884"/>
            <a:ext cx="4504412" cy="79432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latin typeface="Open Sans" panose="020B0606030504020204" pitchFamily="34" charset="0"/>
                <a:ea typeface="Open Sans" panose="020B0606030504020204" pitchFamily="34" charset="0"/>
                <a:cs typeface="Open Sans" panose="020B0606030504020204" pitchFamily="34" charset="0"/>
              </a:rPr>
              <a:t>Yêu</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nước</a:t>
            </a:r>
            <a:r>
              <a:rPr lang="en-US" sz="2400" dirty="0">
                <a:latin typeface="Open Sans" panose="020B0606030504020204" pitchFamily="34" charset="0"/>
                <a:ea typeface="Open Sans" panose="020B0606030504020204" pitchFamily="34" charset="0"/>
                <a:cs typeface="Open Sans" panose="020B0606030504020204" pitchFamily="34" charset="0"/>
              </a:rPr>
              <a:t> – </a:t>
            </a:r>
            <a:r>
              <a:rPr lang="en-US" sz="2400" dirty="0" err="1">
                <a:latin typeface="Open Sans" panose="020B0606030504020204" pitchFamily="34" charset="0"/>
                <a:ea typeface="Open Sans" panose="020B0606030504020204" pitchFamily="34" charset="0"/>
                <a:cs typeface="Open Sans" panose="020B0606030504020204" pitchFamily="34" charset="0"/>
              </a:rPr>
              <a:t>nhân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nghĩa</a:t>
            </a:r>
            <a:r>
              <a:rPr lang="en-US" sz="2400" dirty="0">
                <a:latin typeface="Open Sans" panose="020B0606030504020204" pitchFamily="34" charset="0"/>
                <a:ea typeface="Open Sans" panose="020B0606030504020204" pitchFamily="34" charset="0"/>
                <a:cs typeface="Open Sans" panose="020B0606030504020204" pitchFamily="34" charset="0"/>
              </a:rPr>
              <a:t> – </a:t>
            </a:r>
            <a:r>
              <a:rPr lang="en-US" sz="2400" dirty="0" err="1">
                <a:latin typeface="Open Sans" panose="020B0606030504020204" pitchFamily="34" charset="0"/>
                <a:ea typeface="Open Sans" panose="020B0606030504020204" pitchFamily="34" charset="0"/>
                <a:cs typeface="Open Sans" panose="020B0606030504020204" pitchFamily="34" charset="0"/>
              </a:rPr>
              <a:t>đoàn</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kết</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Rounded Rectangle 12"/>
          <p:cNvSpPr/>
          <p:nvPr/>
        </p:nvSpPr>
        <p:spPr>
          <a:xfrm>
            <a:off x="8686516" y="2105969"/>
            <a:ext cx="2544701" cy="79432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err="1">
                <a:latin typeface="Open Sans" panose="020B0606030504020204" pitchFamily="34" charset="0"/>
                <a:ea typeface="Open Sans" panose="020B0606030504020204" pitchFamily="34" charset="0"/>
                <a:cs typeface="Open Sans" panose="020B0606030504020204" pitchFamily="34" charset="0"/>
              </a:rPr>
              <a:t>Là</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mạch</a:t>
            </a:r>
            <a:r>
              <a:rPr lang="en-US" sz="2400" dirty="0">
                <a:latin typeface="Open Sans" panose="020B0606030504020204" pitchFamily="34" charset="0"/>
                <a:ea typeface="Open Sans" panose="020B0606030504020204" pitchFamily="34" charset="0"/>
                <a:cs typeface="Open Sans" panose="020B0606030504020204" pitchFamily="34" charset="0"/>
              </a:rPr>
              <a:t> </a:t>
            </a:r>
            <a:r>
              <a:rPr lang="en-US" sz="2400" dirty="0" err="1">
                <a:latin typeface="Open Sans" panose="020B0606030504020204" pitchFamily="34" charset="0"/>
                <a:ea typeface="Open Sans" panose="020B0606030504020204" pitchFamily="34" charset="0"/>
                <a:cs typeface="Open Sans" panose="020B0606030504020204" pitchFamily="34" charset="0"/>
              </a:rPr>
              <a:t>nguồn</a:t>
            </a:r>
            <a:endParaRPr lang="en-US"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Curved Up Arrow 13"/>
          <p:cNvSpPr/>
          <p:nvPr/>
        </p:nvSpPr>
        <p:spPr>
          <a:xfrm>
            <a:off x="6257758" y="2965903"/>
            <a:ext cx="3491345" cy="646546"/>
          </a:xfrm>
          <a:prstGeom prst="curvedUpArrow">
            <a:avLst/>
          </a:prstGeom>
          <a:solidFill>
            <a:srgbClr val="DC7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 name="Curved Up Arrow 14"/>
          <p:cNvSpPr/>
          <p:nvPr/>
        </p:nvSpPr>
        <p:spPr>
          <a:xfrm flipH="1">
            <a:off x="2579241" y="3004857"/>
            <a:ext cx="3426691" cy="730977"/>
          </a:xfrm>
          <a:prstGeom prst="curvedUpArrow">
            <a:avLst/>
          </a:prstGeom>
          <a:solidFill>
            <a:srgbClr val="DC72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Notched Right Arrow 15"/>
          <p:cNvSpPr/>
          <p:nvPr/>
        </p:nvSpPr>
        <p:spPr>
          <a:xfrm>
            <a:off x="846483" y="4603272"/>
            <a:ext cx="563419" cy="563419"/>
          </a:xfrm>
          <a:prstGeom prst="notchedRightArrow">
            <a:avLst/>
          </a:prstGeom>
          <a:solidFill>
            <a:srgbClr val="D1CF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p:cNvSpPr/>
          <p:nvPr/>
        </p:nvSpPr>
        <p:spPr>
          <a:xfrm>
            <a:off x="1702955" y="4336394"/>
            <a:ext cx="9642562" cy="10529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Đại đoàn kết dân tộc phải được xác định là </a:t>
            </a:r>
            <a:r>
              <a:rPr lang="vi-VN" b="1" dirty="0">
                <a:solidFill>
                  <a:schemeClr val="tx1"/>
                </a:solidFill>
                <a:latin typeface="Open Sans" panose="020B0606030504020204" pitchFamily="34" charset="0"/>
                <a:ea typeface="Open Sans" panose="020B0606030504020204" pitchFamily="34" charset="0"/>
                <a:cs typeface="Open Sans" panose="020B0606030504020204" pitchFamily="34" charset="0"/>
              </a:rPr>
              <a:t>mục tiêu, nhiệm vụ hàng đầu</a:t>
            </a:r>
            <a:r>
              <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rPr>
              <a:t> của Đảng, phải được quán triệt trong tất cả mọi lĩnh vực, từ đường lối, chủ trương, chính sách tới hoạt động thực tiễn của Đảng.</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A543084B-AE47-43AB-84BF-F3DC59F00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3845983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arn(inVertical)">
                                      <p:cBhvr>
                                        <p:cTn id="25" dur="500"/>
                                        <p:tgtEl>
                                          <p:spTgt spid="1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barn(inVertical)">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inVertic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P spid="12" grpId="0" animBg="1"/>
      <p:bldP spid="13" grpId="0" animBg="1"/>
      <p:bldP spid="14" grpId="0" animBg="1"/>
      <p:bldP spid="15" grpId="0" animBg="1"/>
      <p:bldP spid="16"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1DF310-B794-4291-8C06-8E25268D1ED4}"/>
              </a:ext>
            </a:extLst>
          </p:cNvPr>
          <p:cNvSpPr/>
          <p:nvPr/>
        </p:nvSpPr>
        <p:spPr>
          <a:xfrm>
            <a:off x="666750" y="1657434"/>
            <a:ext cx="11068050" cy="5078313"/>
          </a:xfrm>
          <a:prstGeom prst="rect">
            <a:avLst/>
          </a:prstGeom>
        </p:spPr>
        <p:txBody>
          <a:bodyPr wrap="square">
            <a:spAutoFit/>
          </a:bodyPr>
          <a:lstStyle/>
          <a:p>
            <a:pPr algn="ctr">
              <a:lnSpc>
                <a:spcPct val="150000"/>
              </a:lnSpc>
            </a:pPr>
            <a:r>
              <a:rPr lang="en-US" dirty="0">
                <a:latin typeface="Noto Sans" panose="020B0502040504020204" pitchFamily="34" charset="0"/>
                <a:ea typeface="Noto Sans" panose="020B0502040504020204" pitchFamily="34" charset="0"/>
                <a:cs typeface="Noto Sans" panose="020B0502040504020204" pitchFamily="34" charset="0"/>
              </a:rPr>
              <a:t>“</a:t>
            </a:r>
            <a:r>
              <a:rPr lang="en-US" sz="2000" b="1" dirty="0">
                <a:latin typeface="Noto Sans" panose="020B0502040504020204" pitchFamily="34" charset="0"/>
                <a:ea typeface="Noto Sans" panose="020B0502040504020204" pitchFamily="34" charset="0"/>
                <a:cs typeface="Noto Sans" panose="020B0502040504020204" pitchFamily="34" charset="0"/>
              </a:rPr>
              <a:t>YÊU NƯỚC – NHÂN NGHĨA – ĐOÀN KẾT</a:t>
            </a:r>
            <a:r>
              <a:rPr lang="en-US" dirty="0">
                <a:latin typeface="Noto Sans" panose="020B0502040504020204" pitchFamily="34" charset="0"/>
                <a:ea typeface="Noto Sans" panose="020B0502040504020204" pitchFamily="34" charset="0"/>
                <a:cs typeface="Noto Sans" panose="020B0502040504020204" pitchFamily="34" charset="0"/>
              </a:rPr>
              <a:t>”</a:t>
            </a:r>
            <a:r>
              <a:rPr lang="vi-VN" dirty="0">
                <a:latin typeface="Noto Sans" panose="020B0502040504020204" pitchFamily="34" charset="0"/>
                <a:ea typeface="Noto Sans" panose="020B0502040504020204" pitchFamily="34" charset="0"/>
                <a:cs typeface="Noto Sans" panose="020B0502040504020204" pitchFamily="34" charset="0"/>
              </a:rPr>
              <a:t> </a:t>
            </a:r>
            <a:endParaRPr lang="en-US"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en-US" dirty="0">
                <a:latin typeface="Noto Sans" panose="020B0502040504020204" pitchFamily="34" charset="0"/>
                <a:ea typeface="Noto Sans" panose="020B0502040504020204" pitchFamily="34" charset="0"/>
                <a:cs typeface="Noto Sans" panose="020B0502040504020204" pitchFamily="34" charset="0"/>
              </a:rPr>
              <a:t>L</a:t>
            </a:r>
            <a:r>
              <a:rPr lang="vi-VN" dirty="0">
                <a:latin typeface="Noto Sans" panose="020B0502040504020204" pitchFamily="34" charset="0"/>
                <a:ea typeface="Noto Sans" panose="020B0502040504020204" pitchFamily="34" charset="0"/>
                <a:cs typeface="Noto Sans" panose="020B0502040504020204" pitchFamily="34" charset="0"/>
              </a:rPr>
              <a:t>à sức mạnh, mạch</a:t>
            </a:r>
            <a:r>
              <a:rPr lang="en-US" dirty="0">
                <a:latin typeface="Noto Sans" panose="020B0502040504020204" pitchFamily="34" charset="0"/>
                <a:ea typeface="Noto Sans" panose="020B0502040504020204" pitchFamily="34" charset="0"/>
                <a:cs typeface="Noto Sans" panose="020B0502040504020204" pitchFamily="34" charset="0"/>
              </a:rPr>
              <a:t> </a:t>
            </a:r>
            <a:r>
              <a:rPr lang="vi-VN" dirty="0">
                <a:latin typeface="Noto Sans" panose="020B0502040504020204" pitchFamily="34" charset="0"/>
                <a:ea typeface="Noto Sans" panose="020B0502040504020204" pitchFamily="34" charset="0"/>
                <a:cs typeface="Noto Sans" panose="020B0502040504020204" pitchFamily="34" charset="0"/>
              </a:rPr>
              <a:t>nguồn của mọi thắng lợi</a:t>
            </a:r>
            <a:r>
              <a:rPr lang="en-US" dirty="0">
                <a:latin typeface="Noto Sans" panose="020B0502040504020204" pitchFamily="34" charset="0"/>
                <a:ea typeface="Noto Sans" panose="020B0502040504020204" pitchFamily="34" charset="0"/>
                <a:cs typeface="Noto Sans" panose="020B0502040504020204" pitchFamily="34" charset="0"/>
              </a:rPr>
              <a:t>.</a:t>
            </a:r>
            <a:r>
              <a:rPr lang="vi-VN" dirty="0">
                <a:latin typeface="Noto Sans" panose="020B0502040504020204" pitchFamily="34" charset="0"/>
                <a:ea typeface="Noto Sans" panose="020B0502040504020204" pitchFamily="34" charset="0"/>
                <a:cs typeface="Noto Sans" panose="020B0502040504020204" pitchFamily="34" charset="0"/>
              </a:rPr>
              <a:t> </a:t>
            </a:r>
            <a:endParaRPr lang="en-US"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en-US" dirty="0" err="1">
                <a:latin typeface="Noto Sans" panose="020B0502040504020204" pitchFamily="34" charset="0"/>
                <a:ea typeface="Noto Sans" panose="020B0502040504020204" pitchFamily="34" charset="0"/>
                <a:cs typeface="Noto Sans" panose="020B0502040504020204" pitchFamily="34" charset="0"/>
              </a:rPr>
              <a:t>Là</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nhiệm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vụ</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hàng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đầu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của</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Đảng</a:t>
            </a:r>
            <a:r>
              <a:rPr lang="en-US" dirty="0">
                <a:latin typeface="Noto Sans" panose="020B0502040504020204" pitchFamily="34" charset="0"/>
                <a:ea typeface="Noto Sans" panose="020B0502040504020204" pitchFamily="34" charset="0"/>
                <a:cs typeface="Noto Sans" panose="020B0502040504020204" pitchFamily="34" charset="0"/>
              </a:rPr>
              <a:t>, </a:t>
            </a:r>
            <a:r>
              <a:rPr lang="vi-VN" dirty="0">
                <a:latin typeface="Noto Sans" panose="020B0502040504020204" pitchFamily="34" charset="0"/>
                <a:ea typeface="Noto Sans" panose="020B0502040504020204" pitchFamily="34" charset="0"/>
                <a:cs typeface="Noto Sans" panose="020B0502040504020204" pitchFamily="34" charset="0"/>
              </a:rPr>
              <a:t>được quán triệt trong tất cả mọi lĩnh vực</a:t>
            </a:r>
            <a:r>
              <a:rPr lang="en-US" dirty="0">
                <a:latin typeface="Noto Sans" panose="020B0502040504020204" pitchFamily="34" charset="0"/>
                <a:ea typeface="Noto Sans" panose="020B0502040504020204" pitchFamily="34" charset="0"/>
                <a:cs typeface="Noto Sans" panose="020B0502040504020204" pitchFamily="34" charset="0"/>
              </a:rPr>
              <a:t>.</a:t>
            </a:r>
            <a:r>
              <a:rPr lang="vi-VN" dirty="0">
                <a:latin typeface="Noto Sans" panose="020B0502040504020204" pitchFamily="34" charset="0"/>
                <a:ea typeface="Noto Sans" panose="020B0502040504020204" pitchFamily="34" charset="0"/>
                <a:cs typeface="Noto Sans" panose="020B0502040504020204" pitchFamily="34" charset="0"/>
              </a:rPr>
              <a:t> </a:t>
            </a:r>
            <a:endParaRPr lang="en-US"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endParaRPr lang="en-US"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en-US" dirty="0">
                <a:latin typeface="Noto Sans" panose="020B0502040504020204" pitchFamily="34" charset="0"/>
                <a:ea typeface="Noto Sans" panose="020B0502040504020204" pitchFamily="34" charset="0"/>
                <a:cs typeface="Noto Sans" panose="020B0502040504020204" pitchFamily="34" charset="0"/>
              </a:rPr>
              <a:t>3 - 3 – 1951: </a:t>
            </a:r>
            <a:r>
              <a:rPr lang="vi-VN" dirty="0">
                <a:latin typeface="Noto Sans" panose="020B0502040504020204" pitchFamily="34" charset="0"/>
                <a:ea typeface="Noto Sans" panose="020B0502040504020204" pitchFamily="34" charset="0"/>
                <a:cs typeface="Noto Sans" panose="020B0502040504020204" pitchFamily="34" charset="0"/>
              </a:rPr>
              <a:t>Hồ Chí Minh đã thay mặt Đảng tuyên bố : </a:t>
            </a:r>
            <a:endParaRPr lang="en-US"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vi-VN" dirty="0">
                <a:latin typeface="Noto Sans" panose="020B0502040504020204" pitchFamily="34" charset="0"/>
                <a:ea typeface="Noto Sans" panose="020B0502040504020204" pitchFamily="34" charset="0"/>
                <a:cs typeface="Noto Sans" panose="020B0502040504020204" pitchFamily="34" charset="0"/>
              </a:rPr>
              <a:t>“Mục đích của</a:t>
            </a:r>
            <a:r>
              <a:rPr lang="en-US" dirty="0">
                <a:latin typeface="Noto Sans" panose="020B0502040504020204" pitchFamily="34" charset="0"/>
                <a:ea typeface="Noto Sans" panose="020B0502040504020204" pitchFamily="34" charset="0"/>
                <a:cs typeface="Noto Sans" panose="020B0502040504020204" pitchFamily="34" charset="0"/>
              </a:rPr>
              <a:t> </a:t>
            </a:r>
            <a:r>
              <a:rPr lang="vi-VN" dirty="0">
                <a:latin typeface="Noto Sans" panose="020B0502040504020204" pitchFamily="34" charset="0"/>
                <a:ea typeface="Noto Sans" panose="020B0502040504020204" pitchFamily="34" charset="0"/>
                <a:cs typeface="Noto Sans" panose="020B0502040504020204" pitchFamily="34" charset="0"/>
              </a:rPr>
              <a:t>Đảng Lao động Việt Nam có thể gôm trong 8 chữ là</a:t>
            </a:r>
            <a:r>
              <a:rPr lang="vi-VN" b="1" dirty="0">
                <a:latin typeface="Noto Sans" panose="020B0502040504020204" pitchFamily="34" charset="0"/>
                <a:ea typeface="Noto Sans" panose="020B0502040504020204" pitchFamily="34" charset="0"/>
                <a:cs typeface="Noto Sans" panose="020B0502040504020204" pitchFamily="34" charset="0"/>
              </a:rPr>
              <a:t>: </a:t>
            </a:r>
            <a:r>
              <a:rPr lang="vi-VN" b="1" i="1" dirty="0">
                <a:latin typeface="Noto Sans" panose="020B0502040504020204" pitchFamily="34" charset="0"/>
                <a:ea typeface="Noto Sans" panose="020B0502040504020204" pitchFamily="34" charset="0"/>
                <a:cs typeface="Noto Sans" panose="020B0502040504020204" pitchFamily="34" charset="0"/>
              </a:rPr>
              <a:t>Đoàn kết toàn dân, phụng sự tổ quốc</a:t>
            </a:r>
            <a:r>
              <a:rPr lang="vi-VN" i="1" dirty="0">
                <a:latin typeface="Noto Sans" panose="020B0502040504020204" pitchFamily="34" charset="0"/>
                <a:ea typeface="Noto Sans" panose="020B0502040504020204" pitchFamily="34" charset="0"/>
                <a:cs typeface="Noto Sans" panose="020B0502040504020204" pitchFamily="34" charset="0"/>
              </a:rPr>
              <a:t>”</a:t>
            </a:r>
            <a:endParaRPr lang="en-US" i="1"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endParaRPr lang="en-US" i="1"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en-US" dirty="0">
                <a:latin typeface="Noto Sans" panose="020B0502040504020204" pitchFamily="34" charset="0"/>
                <a:ea typeface="Noto Sans" panose="020B0502040504020204" pitchFamily="34" charset="0"/>
                <a:cs typeface="Noto Sans" panose="020B0502040504020204" pitchFamily="34" charset="0"/>
              </a:rPr>
              <a:t>“</a:t>
            </a:r>
            <a:r>
              <a:rPr lang="en-US" dirty="0" err="1">
                <a:latin typeface="Noto Sans" panose="020B0502040504020204" pitchFamily="34" charset="0"/>
                <a:ea typeface="Noto Sans" panose="020B0502040504020204" pitchFamily="34" charset="0"/>
                <a:cs typeface="Noto Sans" panose="020B0502040504020204" pitchFamily="34" charset="0"/>
              </a:rPr>
              <a:t>Dễ</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trăm</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lần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không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dân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cũng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chịu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khó</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vạn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lần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dân</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liệu</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cũng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err="1">
                <a:latin typeface="Noto Sans" panose="020B0502040504020204" pitchFamily="34" charset="0"/>
                <a:ea typeface="Noto Sans" panose="020B0502040504020204" pitchFamily="34" charset="0"/>
                <a:cs typeface="Noto Sans" panose="020B0502040504020204" pitchFamily="34" charset="0"/>
              </a:rPr>
              <a:t>xong</a:t>
            </a:r>
            <a:r>
              <a:rPr lang="en-US" dirty="0">
                <a:latin typeface="Noto Sans" panose="020B0502040504020204" pitchFamily="34" charset="0"/>
                <a:ea typeface="Noto Sans" panose="020B0502040504020204" pitchFamily="34" charset="0"/>
                <a:cs typeface="Noto Sans" panose="020B0502040504020204" pitchFamily="34" charset="0"/>
              </a:rPr>
              <a:t>” </a:t>
            </a:r>
            <a:r>
              <a:rPr lang="en-US" dirty="0"/>
              <a:t/>
            </a:r>
            <a:br>
              <a:rPr lang="en-US" dirty="0"/>
            </a:br>
            <a:r>
              <a:rPr lang="en-US" dirty="0"/>
              <a:t/>
            </a:r>
            <a:br>
              <a:rPr lang="en-US" dirty="0"/>
            </a:br>
            <a:r>
              <a:rPr lang="vi-VN" dirty="0"/>
              <a:t/>
            </a:r>
            <a:br>
              <a:rPr lang="vi-VN" dirty="0"/>
            </a:br>
            <a:endParaRPr lang="en-US" dirty="0"/>
          </a:p>
        </p:txBody>
      </p:sp>
      <p:sp>
        <p:nvSpPr>
          <p:cNvPr id="3" name="Rectangle 2">
            <a:extLst>
              <a:ext uri="{FF2B5EF4-FFF2-40B4-BE49-F238E27FC236}">
                <a16:creationId xmlns:a16="http://schemas.microsoft.com/office/drawing/2014/main" id="{A8149DA9-1134-475C-98E2-4435C3D1D7D7}"/>
              </a:ext>
            </a:extLst>
          </p:cNvPr>
          <p:cNvSpPr/>
          <p:nvPr/>
        </p:nvSpPr>
        <p:spPr>
          <a:xfrm>
            <a:off x="499675" y="600446"/>
            <a:ext cx="11192650" cy="830997"/>
          </a:xfrm>
          <a:prstGeom prst="rect">
            <a:avLst/>
          </a:prstGeom>
        </p:spPr>
        <p:txBody>
          <a:bodyPr wrap="square">
            <a:spAutoFit/>
          </a:bodyPr>
          <a:lstStyle/>
          <a:p>
            <a:pPr algn="just"/>
            <a:r>
              <a:rPr lang="vi-VN"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Đại đoàn kết toàn dân tộc là một mục tiêu, nhiệm vụ hàng đầu của cách mạng Việt Nam</a:t>
            </a:r>
            <a:endPar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0FAFC514-440C-4513-9035-389711FF9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05" y="152860"/>
            <a:ext cx="1566929" cy="423137"/>
          </a:xfrm>
          <a:prstGeom prst="rect">
            <a:avLst/>
          </a:prstGeom>
        </p:spPr>
      </p:pic>
    </p:spTree>
    <p:extLst>
      <p:ext uri="{BB962C8B-B14F-4D97-AF65-F5344CB8AC3E}">
        <p14:creationId xmlns:p14="http://schemas.microsoft.com/office/powerpoint/2010/main" val="151521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ED776EC-6258-43F2-A150-14E3FB6FA513}"/>
              </a:ext>
            </a:extLst>
          </p:cNvPr>
          <p:cNvGrpSpPr/>
          <p:nvPr/>
        </p:nvGrpSpPr>
        <p:grpSpPr>
          <a:xfrm>
            <a:off x="5327372" y="765312"/>
            <a:ext cx="5158411" cy="3279913"/>
            <a:chOff x="6830932" y="-233464"/>
            <a:chExt cx="5749051" cy="3414409"/>
          </a:xfrm>
        </p:grpSpPr>
        <p:grpSp>
          <p:nvGrpSpPr>
            <p:cNvPr id="4" name="Group 3">
              <a:extLst>
                <a:ext uri="{FF2B5EF4-FFF2-40B4-BE49-F238E27FC236}">
                  <a16:creationId xmlns:a16="http://schemas.microsoft.com/office/drawing/2014/main" id="{66B3FC24-BC04-47E2-A38F-D77590B7B066}"/>
                </a:ext>
              </a:extLst>
            </p:cNvPr>
            <p:cNvGrpSpPr/>
            <p:nvPr/>
          </p:nvGrpSpPr>
          <p:grpSpPr>
            <a:xfrm flipH="1">
              <a:off x="6830932" y="-233464"/>
              <a:ext cx="5749051" cy="3414409"/>
              <a:chOff x="5899063" y="3248613"/>
              <a:chExt cx="3463051" cy="1522071"/>
            </a:xfrm>
          </p:grpSpPr>
          <p:pic>
            <p:nvPicPr>
              <p:cNvPr id="5" name="Picture 4">
                <a:extLst>
                  <a:ext uri="{FF2B5EF4-FFF2-40B4-BE49-F238E27FC236}">
                    <a16:creationId xmlns:a16="http://schemas.microsoft.com/office/drawing/2014/main" id="{20C699B1-0174-4077-97A2-7F40AF2AAA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899063" y="3248613"/>
                <a:ext cx="3463051" cy="1522071"/>
              </a:xfrm>
              <a:prstGeom prst="rect">
                <a:avLst/>
              </a:prstGeom>
            </p:spPr>
          </p:pic>
          <p:sp>
            <p:nvSpPr>
              <p:cNvPr id="6" name="Rectangle 5">
                <a:extLst>
                  <a:ext uri="{FF2B5EF4-FFF2-40B4-BE49-F238E27FC236}">
                    <a16:creationId xmlns:a16="http://schemas.microsoft.com/office/drawing/2014/main" id="{7F7EF032-43FF-49A3-98DD-19828D9B1112}"/>
                  </a:ext>
                </a:extLst>
              </p:cNvPr>
              <p:cNvSpPr/>
              <p:nvPr/>
            </p:nvSpPr>
            <p:spPr>
              <a:xfrm>
                <a:off x="6217591" y="3574995"/>
                <a:ext cx="3144523" cy="726494"/>
              </a:xfrm>
              <a:prstGeom prst="rect">
                <a:avLst/>
              </a:prstGeom>
            </p:spPr>
            <p:txBody>
              <a:bodyPr wrap="square">
                <a:spAutoFit/>
              </a:bodyPr>
              <a:lstStyle/>
              <a:p>
                <a:r>
                  <a:rPr lang="vi-VN" dirty="0"/>
                  <a:t/>
                </a:r>
                <a:br>
                  <a:rPr lang="vi-VN" dirty="0"/>
                </a:br>
                <a:endParaRPr lang="en-US" dirty="0"/>
              </a:p>
            </p:txBody>
          </p:sp>
        </p:grpSp>
        <p:sp>
          <p:nvSpPr>
            <p:cNvPr id="3" name="Rectangle 2">
              <a:extLst>
                <a:ext uri="{FF2B5EF4-FFF2-40B4-BE49-F238E27FC236}">
                  <a16:creationId xmlns:a16="http://schemas.microsoft.com/office/drawing/2014/main" id="{00CFBA7B-B39A-4464-91CC-207E297691E4}"/>
                </a:ext>
              </a:extLst>
            </p:cNvPr>
            <p:cNvSpPr/>
            <p:nvPr/>
          </p:nvSpPr>
          <p:spPr>
            <a:xfrm>
              <a:off x="8416911" y="836502"/>
              <a:ext cx="3948935" cy="954107"/>
            </a:xfrm>
            <a:prstGeom prst="rect">
              <a:avLst/>
            </a:prstGeom>
          </p:spPr>
          <p:txBody>
            <a:bodyPr wrap="square">
              <a:spAutoFit/>
            </a:bodyPr>
            <a:lstStyle/>
            <a:p>
              <a:r>
                <a:rPr lang="en-US" sz="2800" dirty="0" err="1">
                  <a:latin typeface="Sitka Subheading" panose="02000505000000020004" pitchFamily="2" charset="0"/>
                </a:rPr>
                <a:t>Đoàn</a:t>
              </a:r>
              <a:r>
                <a:rPr lang="en-US" sz="2800" dirty="0">
                  <a:latin typeface="Sitka Subheading" panose="02000505000000020004" pitchFamily="2" charset="0"/>
                </a:rPr>
                <a:t> </a:t>
              </a:r>
              <a:r>
                <a:rPr lang="en-US" sz="2800" dirty="0" err="1">
                  <a:latin typeface="Sitka Subheading" panose="02000505000000020004" pitchFamily="2" charset="0"/>
                </a:rPr>
                <a:t>kết</a:t>
              </a:r>
              <a:r>
                <a:rPr lang="en-US" sz="2800" dirty="0">
                  <a:latin typeface="Sitka Subheading" panose="02000505000000020004" pitchFamily="2" charset="0"/>
                </a:rPr>
                <a:t> </a:t>
              </a:r>
              <a:r>
                <a:rPr lang="en-US" sz="2800" dirty="0" err="1">
                  <a:latin typeface="Sitka Subheading" panose="02000505000000020004" pitchFamily="2" charset="0"/>
                </a:rPr>
                <a:t>toàn</a:t>
              </a:r>
              <a:r>
                <a:rPr lang="en-US" sz="2800" dirty="0">
                  <a:latin typeface="Sitka Subheading" panose="02000505000000020004" pitchFamily="2" charset="0"/>
                </a:rPr>
                <a:t> </a:t>
              </a:r>
              <a:r>
                <a:rPr lang="en-US" sz="2800" dirty="0" err="1">
                  <a:latin typeface="Sitka Subheading" panose="02000505000000020004" pitchFamily="2" charset="0"/>
                </a:rPr>
                <a:t>dân</a:t>
              </a:r>
              <a:r>
                <a:rPr lang="en-US" sz="2800" dirty="0">
                  <a:latin typeface="Sitka Subheading" panose="02000505000000020004" pitchFamily="2" charset="0"/>
                </a:rPr>
                <a:t>, </a:t>
              </a:r>
              <a:r>
                <a:rPr lang="en-US" sz="2800" dirty="0" err="1">
                  <a:latin typeface="Sitka Subheading" panose="02000505000000020004" pitchFamily="2" charset="0"/>
                </a:rPr>
                <a:t>phụng</a:t>
              </a:r>
              <a:r>
                <a:rPr lang="en-US" sz="2800" dirty="0">
                  <a:latin typeface="Sitka Subheading" panose="02000505000000020004" pitchFamily="2" charset="0"/>
                </a:rPr>
                <a:t> </a:t>
              </a:r>
              <a:r>
                <a:rPr lang="en-US" sz="2800" dirty="0" err="1">
                  <a:latin typeface="Sitka Subheading" panose="02000505000000020004" pitchFamily="2" charset="0"/>
                </a:rPr>
                <a:t>sự</a:t>
              </a:r>
              <a:r>
                <a:rPr lang="en-US" sz="2800" dirty="0">
                  <a:latin typeface="Sitka Subheading" panose="02000505000000020004" pitchFamily="2" charset="0"/>
                </a:rPr>
                <a:t> </a:t>
              </a:r>
              <a:r>
                <a:rPr lang="en-US" sz="2800" dirty="0" err="1">
                  <a:latin typeface="Sitka Subheading" panose="02000505000000020004" pitchFamily="2" charset="0"/>
                </a:rPr>
                <a:t>Tổ</a:t>
              </a:r>
              <a:r>
                <a:rPr lang="en-US" sz="2800" dirty="0">
                  <a:latin typeface="Sitka Subheading" panose="02000505000000020004" pitchFamily="2" charset="0"/>
                </a:rPr>
                <a:t> </a:t>
              </a:r>
              <a:r>
                <a:rPr lang="en-US" sz="2800" dirty="0" err="1">
                  <a:latin typeface="Sitka Subheading" panose="02000505000000020004" pitchFamily="2" charset="0"/>
                </a:rPr>
                <a:t>Quốc</a:t>
              </a:r>
              <a:r>
                <a:rPr lang="en-US" sz="2800" dirty="0">
                  <a:latin typeface="Sitka Subheading" panose="02000505000000020004" pitchFamily="2" charset="0"/>
                </a:rPr>
                <a:t> </a:t>
              </a:r>
              <a:endParaRPr lang="en-US" sz="3600" i="1" dirty="0">
                <a:latin typeface="Sitka Subheading" panose="02000505000000020004" pitchFamily="2" charset="0"/>
              </a:endParaRPr>
            </a:p>
          </p:txBody>
        </p:sp>
      </p:grpSp>
      <p:sp>
        <p:nvSpPr>
          <p:cNvPr id="19" name="Rectangle 18">
            <a:extLst>
              <a:ext uri="{FF2B5EF4-FFF2-40B4-BE49-F238E27FC236}">
                <a16:creationId xmlns:a16="http://schemas.microsoft.com/office/drawing/2014/main" id="{4D411F1D-0C48-4F39-8CA9-043CF6538643}"/>
              </a:ext>
            </a:extLst>
          </p:cNvPr>
          <p:cNvSpPr/>
          <p:nvPr/>
        </p:nvSpPr>
        <p:spPr>
          <a:xfrm flipH="1">
            <a:off x="6931451" y="421036"/>
            <a:ext cx="5220259" cy="1629719"/>
          </a:xfrm>
          <a:prstGeom prst="rect">
            <a:avLst/>
          </a:prstGeom>
        </p:spPr>
        <p:txBody>
          <a:bodyPr wrap="square">
            <a:spAutoFit/>
          </a:bodyPr>
          <a:lstStyle/>
          <a:p>
            <a:r>
              <a:rPr lang="vi-VN" dirty="0"/>
              <a:t/>
            </a:r>
            <a:br>
              <a:rPr lang="vi-VN" dirty="0"/>
            </a:br>
            <a:endParaRPr lang="en-US" dirty="0"/>
          </a:p>
        </p:txBody>
      </p:sp>
    </p:spTree>
    <p:extLst>
      <p:ext uri="{BB962C8B-B14F-4D97-AF65-F5344CB8AC3E}">
        <p14:creationId xmlns:p14="http://schemas.microsoft.com/office/powerpoint/2010/main" val="7985713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FD3609-19CE-433E-BEC3-4B6C2F5B97AD}"/>
              </a:ext>
            </a:extLst>
          </p:cNvPr>
          <p:cNvSpPr/>
          <p:nvPr/>
        </p:nvSpPr>
        <p:spPr>
          <a:xfrm>
            <a:off x="1842653" y="2305134"/>
            <a:ext cx="8273935" cy="2541080"/>
          </a:xfrm>
          <a:prstGeom prst="rect">
            <a:avLst/>
          </a:prstGeom>
        </p:spPr>
        <p:txBody>
          <a:bodyPr wrap="square">
            <a:spAutoFit/>
          </a:bodyPr>
          <a:lstStyle/>
          <a:p>
            <a:pPr>
              <a:lnSpc>
                <a:spcPct val="150000"/>
              </a:lnSpc>
            </a:pPr>
            <a:r>
              <a:rPr lang="vi-VN" dirty="0">
                <a:latin typeface="Open Sans" panose="020B0606030504020204" pitchFamily="34" charset="0"/>
                <a:ea typeface="Open Sans" panose="020B0606030504020204" pitchFamily="34" charset="0"/>
                <a:cs typeface="Open Sans" panose="020B0606030504020204" pitchFamily="34" charset="0"/>
              </a:rPr>
              <a:t>“Trước cách mạng Tháng Tám và trong kháng chiến, thì nhiệm vụ tuyên huấn là làm cho đồng</a:t>
            </a:r>
            <a:r>
              <a:rPr lang="en-US" dirty="0">
                <a:latin typeface="Open Sans" panose="020B0606030504020204" pitchFamily="34" charset="0"/>
                <a:ea typeface="Open Sans" panose="020B0606030504020204" pitchFamily="34" charset="0"/>
                <a:cs typeface="Open Sans" panose="020B0606030504020204" pitchFamily="34" charset="0"/>
              </a:rPr>
              <a:t> </a:t>
            </a:r>
            <a:r>
              <a:rPr lang="vi-VN" dirty="0">
                <a:latin typeface="Open Sans" panose="020B0606030504020204" pitchFamily="34" charset="0"/>
                <a:ea typeface="Open Sans" panose="020B0606030504020204" pitchFamily="34" charset="0"/>
                <a:cs typeface="Open Sans" panose="020B0606030504020204" pitchFamily="34" charset="0"/>
              </a:rPr>
              <a:t>bào các dân tộc hiểu được mấy việc: </a:t>
            </a:r>
            <a:r>
              <a:rPr lang="vi-VN" i="1" dirty="0">
                <a:latin typeface="Open Sans" panose="020B0606030504020204" pitchFamily="34" charset="0"/>
                <a:ea typeface="Open Sans" panose="020B0606030504020204" pitchFamily="34" charset="0"/>
                <a:cs typeface="Open Sans" panose="020B0606030504020204" pitchFamily="34" charset="0"/>
              </a:rPr>
              <a:t>Một là </a:t>
            </a:r>
            <a: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t>đoàn kết</a:t>
            </a:r>
            <a:r>
              <a:rPr lang="vi-VN" dirty="0">
                <a:latin typeface="Open Sans" panose="020B0606030504020204" pitchFamily="34" charset="0"/>
                <a:ea typeface="Open Sans" panose="020B0606030504020204" pitchFamily="34" charset="0"/>
                <a:cs typeface="Open Sans" panose="020B0606030504020204" pitchFamily="34" charset="0"/>
              </a:rPr>
              <a:t>. </a:t>
            </a:r>
            <a:r>
              <a:rPr lang="vi-VN" i="1" dirty="0">
                <a:latin typeface="Open Sans" panose="020B0606030504020204" pitchFamily="34" charset="0"/>
                <a:ea typeface="Open Sans" panose="020B0606030504020204" pitchFamily="34" charset="0"/>
                <a:cs typeface="Open Sans" panose="020B0606030504020204" pitchFamily="34" charset="0"/>
              </a:rPr>
              <a:t>Hai là </a:t>
            </a:r>
            <a: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t>làm cách mạng </a:t>
            </a:r>
            <a:r>
              <a:rPr lang="vi-VN" dirty="0">
                <a:latin typeface="Open Sans" panose="020B0606030504020204" pitchFamily="34" charset="0"/>
                <a:ea typeface="Open Sans" panose="020B0606030504020204" pitchFamily="34" charset="0"/>
                <a:cs typeface="Open Sans" panose="020B0606030504020204" pitchFamily="34" charset="0"/>
              </a:rPr>
              <a:t>hay </a:t>
            </a:r>
            <a: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t>kháng chiến để</a:t>
            </a:r>
            <a:r>
              <a:rPr lang="en-US" dirty="0">
                <a:solidFill>
                  <a:srgbClr val="00B050"/>
                </a:solidFill>
                <a:latin typeface="Open Sans" panose="020B0606030504020204" pitchFamily="34" charset="0"/>
                <a:ea typeface="Open Sans" panose="020B0606030504020204" pitchFamily="34" charset="0"/>
                <a:cs typeface="Open Sans" panose="020B0606030504020204" pitchFamily="34" charset="0"/>
              </a:rPr>
              <a:t> </a:t>
            </a:r>
            <a: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t>đòi độc lập</a:t>
            </a:r>
            <a:r>
              <a:rPr lang="vi-VN" dirty="0">
                <a:latin typeface="Open Sans" panose="020B0606030504020204" pitchFamily="34" charset="0"/>
                <a:ea typeface="Open Sans" panose="020B0606030504020204" pitchFamily="34" charset="0"/>
                <a:cs typeface="Open Sans" panose="020B0606030504020204" pitchFamily="34" charset="0"/>
              </a:rPr>
              <a:t>. Chỉ đơn giản thế thôi. </a:t>
            </a:r>
            <a:endParaRPr lang="en-US" dirty="0">
              <a:latin typeface="Open Sans" panose="020B0606030504020204" pitchFamily="34" charset="0"/>
              <a:ea typeface="Open Sans" panose="020B0606030504020204" pitchFamily="34" charset="0"/>
              <a:cs typeface="Open Sans" panose="020B0606030504020204" pitchFamily="34" charset="0"/>
            </a:endParaRPr>
          </a:p>
          <a:p>
            <a:pPr>
              <a:lnSpc>
                <a:spcPct val="150000"/>
              </a:lnSpc>
            </a:pPr>
            <a:r>
              <a:rPr lang="vi-VN" dirty="0">
                <a:latin typeface="Open Sans" panose="020B0606030504020204" pitchFamily="34" charset="0"/>
                <a:ea typeface="Open Sans" panose="020B0606030504020204" pitchFamily="34" charset="0"/>
                <a:cs typeface="Open Sans" panose="020B0606030504020204" pitchFamily="34" charset="0"/>
              </a:rPr>
              <a:t>Bây giờ, mục đích của tuyên truyền, huấn luyện là: </a:t>
            </a:r>
            <a:r>
              <a:rPr lang="vi-VN" i="1" dirty="0">
                <a:latin typeface="Open Sans" panose="020B0606030504020204" pitchFamily="34" charset="0"/>
                <a:ea typeface="Open Sans" panose="020B0606030504020204" pitchFamily="34" charset="0"/>
                <a:cs typeface="Open Sans" panose="020B0606030504020204" pitchFamily="34" charset="0"/>
              </a:rPr>
              <a:t>Một là</a:t>
            </a:r>
            <a:r>
              <a:rPr lang="en-US" i="1" dirty="0">
                <a:latin typeface="Open Sans" panose="020B0606030504020204" pitchFamily="34" charset="0"/>
                <a:ea typeface="Open Sans" panose="020B0606030504020204" pitchFamily="34" charset="0"/>
                <a:cs typeface="Open Sans" panose="020B0606030504020204" pitchFamily="34" charset="0"/>
              </a:rPr>
              <a:t> </a:t>
            </a:r>
            <a: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t>đoàn kết</a:t>
            </a:r>
            <a:r>
              <a:rPr lang="vi-VN" dirty="0">
                <a:latin typeface="Open Sans" panose="020B0606030504020204" pitchFamily="34" charset="0"/>
                <a:ea typeface="Open Sans" panose="020B0606030504020204" pitchFamily="34" charset="0"/>
                <a:cs typeface="Open Sans" panose="020B0606030504020204" pitchFamily="34" charset="0"/>
              </a:rPr>
              <a:t>. </a:t>
            </a:r>
            <a:r>
              <a:rPr lang="vi-VN" i="1" dirty="0">
                <a:latin typeface="Open Sans" panose="020B0606030504020204" pitchFamily="34" charset="0"/>
                <a:ea typeface="Open Sans" panose="020B0606030504020204" pitchFamily="34" charset="0"/>
                <a:cs typeface="Open Sans" panose="020B0606030504020204" pitchFamily="34" charset="0"/>
              </a:rPr>
              <a:t>Hai là </a:t>
            </a:r>
            <a: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t>xâ</a:t>
            </a:r>
            <a:r>
              <a:rPr lang="en-US" dirty="0">
                <a:solidFill>
                  <a:srgbClr val="00B050"/>
                </a:solidFill>
                <a:latin typeface="Open Sans" panose="020B0606030504020204" pitchFamily="34" charset="0"/>
                <a:ea typeface="Open Sans" panose="020B0606030504020204" pitchFamily="34" charset="0"/>
                <a:cs typeface="Open Sans" panose="020B0606030504020204" pitchFamily="34" charset="0"/>
              </a:rPr>
              <a:t>y</a:t>
            </a:r>
            <a: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t> dựng chủ nghĩa xã hội</a:t>
            </a:r>
            <a:r>
              <a:rPr lang="vi-VN" dirty="0">
                <a:latin typeface="Open Sans" panose="020B0606030504020204" pitchFamily="34" charset="0"/>
                <a:ea typeface="Open Sans" panose="020B0606030504020204" pitchFamily="34" charset="0"/>
                <a:cs typeface="Open Sans" panose="020B0606030504020204" pitchFamily="34" charset="0"/>
              </a:rPr>
              <a:t>. </a:t>
            </a:r>
            <a:r>
              <a:rPr lang="vi-VN" i="1" dirty="0">
                <a:latin typeface="Open Sans" panose="020B0606030504020204" pitchFamily="34" charset="0"/>
                <a:ea typeface="Open Sans" panose="020B0606030504020204" pitchFamily="34" charset="0"/>
                <a:cs typeface="Open Sans" panose="020B0606030504020204" pitchFamily="34" charset="0"/>
              </a:rPr>
              <a:t>Ba là </a:t>
            </a:r>
            <a:r>
              <a:rPr lang="vi-VN" dirty="0">
                <a:solidFill>
                  <a:srgbClr val="00B050"/>
                </a:solidFill>
                <a:latin typeface="Open Sans" panose="020B0606030504020204" pitchFamily="34" charset="0"/>
                <a:ea typeface="Open Sans" panose="020B0606030504020204" pitchFamily="34" charset="0"/>
                <a:cs typeface="Open Sans" panose="020B0606030504020204" pitchFamily="34" charset="0"/>
              </a:rPr>
              <a:t>đấu tranh thống nhất nước nhà</a:t>
            </a:r>
            <a:r>
              <a:rPr lang="vi-VN" dirty="0">
                <a:latin typeface="Open Sans" panose="020B0606030504020204" pitchFamily="34" charset="0"/>
                <a:ea typeface="Open Sans" panose="020B0606030504020204" pitchFamily="34" charset="0"/>
                <a:cs typeface="Open Sans" panose="020B0606030504020204" pitchFamily="34" charset="0"/>
              </a:rPr>
              <a:t>” </a:t>
            </a:r>
            <a:br>
              <a:rPr lang="vi-VN" dirty="0">
                <a:latin typeface="Open Sans" panose="020B0606030504020204" pitchFamily="34" charset="0"/>
                <a:ea typeface="Open Sans" panose="020B0606030504020204" pitchFamily="34" charset="0"/>
                <a:cs typeface="Open Sans" panose="020B0606030504020204" pitchFamily="34" charset="0"/>
              </a:rPr>
            </a:b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C26038EB-4539-4075-9F26-EF55D325546F}"/>
              </a:ext>
            </a:extLst>
          </p:cNvPr>
          <p:cNvSpPr/>
          <p:nvPr/>
        </p:nvSpPr>
        <p:spPr>
          <a:xfrm>
            <a:off x="4405746" y="4775571"/>
            <a:ext cx="6096000" cy="584775"/>
          </a:xfrm>
          <a:prstGeom prst="rect">
            <a:avLst/>
          </a:prstGeom>
        </p:spPr>
        <p:txBody>
          <a:bodyPr>
            <a:spAutoFit/>
          </a:bodyPr>
          <a:lstStyle/>
          <a:p>
            <a:r>
              <a:rPr lang="en-US" sz="1600" i="1" dirty="0" err="1">
                <a:latin typeface="Open Sans" panose="020B0606030504020204" pitchFamily="34" charset="0"/>
                <a:ea typeface="Open Sans" panose="020B0606030504020204" pitchFamily="34" charset="0"/>
                <a:cs typeface="Open Sans" panose="020B0606030504020204" pitchFamily="34" charset="0"/>
              </a:rPr>
              <a:t>Hồ</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Chí</a:t>
            </a:r>
            <a:r>
              <a:rPr lang="en-US" sz="1600" i="1" dirty="0">
                <a:latin typeface="Open Sans" panose="020B0606030504020204" pitchFamily="34" charset="0"/>
                <a:ea typeface="Open Sans" panose="020B0606030504020204" pitchFamily="34" charset="0"/>
                <a:cs typeface="Open Sans" panose="020B0606030504020204" pitchFamily="34" charset="0"/>
              </a:rPr>
              <a:t> Minh – 1963 – </a:t>
            </a:r>
            <a:r>
              <a:rPr lang="en-US" sz="1600" i="1" dirty="0" err="1">
                <a:latin typeface="Open Sans" panose="020B0606030504020204" pitchFamily="34" charset="0"/>
                <a:ea typeface="Open Sans" panose="020B0606030504020204" pitchFamily="34" charset="0"/>
                <a:cs typeface="Open Sans" panose="020B0606030504020204" pitchFamily="34" charset="0"/>
              </a:rPr>
              <a:t>cuộc</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nói</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chuyện</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với</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cán</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bộ</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tuyên</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truyền</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và</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huấn</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luyện</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miền</a:t>
            </a:r>
            <a:r>
              <a:rPr lang="en-US" sz="1600" i="1" dirty="0">
                <a:latin typeface="Open Sans" panose="020B0606030504020204" pitchFamily="34" charset="0"/>
                <a:ea typeface="Open Sans" panose="020B0606030504020204" pitchFamily="34" charset="0"/>
                <a:cs typeface="Open Sans" panose="020B0606030504020204" pitchFamily="34" charset="0"/>
              </a:rPr>
              <a:t> </a:t>
            </a:r>
            <a:r>
              <a:rPr lang="en-US" sz="1600" i="1" dirty="0" err="1">
                <a:latin typeface="Open Sans" panose="020B0606030504020204" pitchFamily="34" charset="0"/>
                <a:ea typeface="Open Sans" panose="020B0606030504020204" pitchFamily="34" charset="0"/>
                <a:cs typeface="Open Sans" panose="020B0606030504020204" pitchFamily="34" charset="0"/>
              </a:rPr>
              <a:t>núi</a:t>
            </a:r>
            <a:endParaRPr lang="en-US" sz="1600" i="1"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E9DF739D-16FA-4E76-9A0F-6875C90C3BDA}"/>
              </a:ext>
            </a:extLst>
          </p:cNvPr>
          <p:cNvSpPr/>
          <p:nvPr/>
        </p:nvSpPr>
        <p:spPr>
          <a:xfrm>
            <a:off x="1619250" y="772343"/>
            <a:ext cx="9058275" cy="830997"/>
          </a:xfrm>
          <a:prstGeom prst="rect">
            <a:avLst/>
          </a:prstGeom>
        </p:spPr>
        <p:txBody>
          <a:bodyPr wrap="square">
            <a:spAutoFit/>
          </a:bodyPr>
          <a:lstStyle/>
          <a:p>
            <a:pPr algn="just"/>
            <a:r>
              <a:rPr lang="vi-VN" sz="24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Đại đoàn kết toàn dân tộc là một mục tiêu, nhiệm vụ hàng đầu của cách mạng Việt Nam</a:t>
            </a:r>
            <a:endPar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6197966A-DB1A-4746-81B3-7F8333D9CD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005" y="144471"/>
            <a:ext cx="1566929" cy="423137"/>
          </a:xfrm>
          <a:prstGeom prst="rect">
            <a:avLst/>
          </a:prstGeom>
        </p:spPr>
      </p:pic>
    </p:spTree>
    <p:extLst>
      <p:ext uri="{BB962C8B-B14F-4D97-AF65-F5344CB8AC3E}">
        <p14:creationId xmlns:p14="http://schemas.microsoft.com/office/powerpoint/2010/main" val="357729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Lobster"/>
        <a:ea typeface=""/>
        <a:cs typeface=""/>
      </a:majorFont>
      <a:minorFont>
        <a:latin typeface="Ralew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2999</TotalTime>
  <Words>3179</Words>
  <Application>Microsoft Office PowerPoint</Application>
  <PresentationFormat>Widescreen</PresentationFormat>
  <Paragraphs>184</Paragraphs>
  <Slides>43</Slides>
  <Notes>10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43</vt:i4>
      </vt:variant>
    </vt:vector>
  </HeadingPairs>
  <TitlesOfParts>
    <vt:vector size="60" baseType="lpstr">
      <vt:lpstr>Roboto</vt:lpstr>
      <vt:lpstr>Lobster</vt:lpstr>
      <vt:lpstr>Montserrat</vt:lpstr>
      <vt:lpstr>Raleway</vt:lpstr>
      <vt:lpstr>Dosis</vt:lpstr>
      <vt:lpstr>NSimSun</vt:lpstr>
      <vt:lpstr>Muli</vt:lpstr>
      <vt:lpstr>Open Sans</vt:lpstr>
      <vt:lpstr>Times New Roman</vt:lpstr>
      <vt:lpstr>Roboto Medium</vt:lpstr>
      <vt:lpstr>Noto Sans</vt:lpstr>
      <vt:lpstr>Wingdings</vt:lpstr>
      <vt:lpstr>Sitka Subheading</vt:lpstr>
      <vt:lpstr>OCR A Extended</vt:lpstr>
      <vt:lpstr>Calibri</vt:lpstr>
      <vt:lpstr>Arial</vt:lpstr>
      <vt:lpstr>Office Theme</vt:lpstr>
      <vt:lpstr>Chương 5 TƯ TƯỞNG HỒ CHÍ MINH  VỀ ĐẠI ĐOÀN KẾT TOÀN DÂN TỘC VÀ ĐOÀN KẾT QUỐC Tế</vt:lpstr>
      <vt:lpstr>Instructions</vt:lpstr>
      <vt:lpstr>5.1.1. Vai trò của đại đoàn kết toàn dân tộc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5.1.2. Lực  lượng  đại  đoàn kết  dân  tộc </vt:lpstr>
      <vt:lpstr>PowerPoint Presentation</vt:lpstr>
      <vt:lpstr>PowerPoint Presentation</vt:lpstr>
      <vt:lpstr>PowerPoint Presentation</vt:lpstr>
      <vt:lpstr>5.1.3. Điều kiện đề xây dựng khối đại đoàn kết toàn dân tộc</vt:lpstr>
      <vt:lpstr>PowerPoint Presentation</vt:lpstr>
      <vt:lpstr>1, Phải lấy lợi ích chung làm điểm quy tụ, đồng thời tôn trọng những lợi ích khác biệt chính đáng</vt:lpstr>
      <vt:lpstr>PowerPoint Presentation</vt:lpstr>
      <vt:lpstr>PowerPoint Presentation</vt:lpstr>
      <vt:lpstr>PowerPoint Presentation</vt:lpstr>
      <vt:lpstr>5.1.4. Hình thức tổ chức của khối đại đoàn kết toàn dân tộc - Mặt trận dân tộc thống nhất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5.1.5. Phương thức xây dựng khối đại đoàn kết dân tộc</vt:lpstr>
      <vt:lpstr>PowerPoint Presentation</vt:lpstr>
      <vt:lpstr>PowerPoint Presentation</vt:lpstr>
      <vt:lpstr>  5.2. Tư tưởng Hồ Chí Minh về đoàn kết quốc tế 5.2.1. Sự cần thiết phải đoàn kết quốc tế</vt:lpstr>
      <vt:lpstr>Sức Mạnh Dân Tộc + Sức Mạnh Thời Đại == Sức Mạnh Tổng Hợp</vt:lpstr>
      <vt:lpstr>Sức Mạnh tổng Hợp là như thế nào?</vt:lpstr>
      <vt:lpstr>PowerPoint Presentation</vt:lpstr>
      <vt:lpstr>=&gt;  Người nhận thấy rõ vai trò của Đoàn Kết Quốc Tế với Cách Mạng Việt Nam. =&gt;  Đây cũng là điểm nhận thức mới của Hồ Chí Minh so với các bậc tiền bối đi trước.</vt:lpstr>
      <vt:lpstr>Góp phần cùng nhân dân thế giới thực hiện thắng lợi các mục tiêu thời đại</vt:lpstr>
      <vt:lpstr>Thắng lợi của Cách Mạng Việt Nam trong mấy thập kỉ qua là thắng lợi của Tư Tưởng Hồ Chí Minh:  Độc lập dân tộc gắn liền với Chủ Nghĩa Xã Hội.</vt:lpstr>
      <vt:lpstr>THANK You!</vt:lpstr>
    </vt:vector>
  </TitlesOfParts>
  <Company>Slidehood.com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Slidehood.com</dc:creator>
  <cp:lastModifiedBy>Thắng</cp:lastModifiedBy>
  <cp:revision>362</cp:revision>
  <dcterms:created xsi:type="dcterms:W3CDTF">2017-08-02T20:41:11Z</dcterms:created>
  <dcterms:modified xsi:type="dcterms:W3CDTF">2023-02-08T05:25:13Z</dcterms:modified>
</cp:coreProperties>
</file>